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15119350" cy="21383625"/>
  <p:notesSz cx="6881813" cy="966152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246D"/>
    <a:srgbClr val="CBA8B1"/>
    <a:srgbClr val="3331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994C58-1476-4158-9116-B80071E94495}" v="4626" dt="2020-02-10T15:42:40.1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6912" autoAdjust="0"/>
    <p:restoredTop sz="94660"/>
  </p:normalViewPr>
  <p:slideViewPr>
    <p:cSldViewPr snapToGrid="0">
      <p:cViewPr>
        <p:scale>
          <a:sx n="75" d="100"/>
          <a:sy n="75" d="100"/>
        </p:scale>
        <p:origin x="342" y="-35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presProps" Target="presProps.xml"/><Relationship Id="rId7"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cob Kalnins" userId="8574249afa94863e" providerId="LiveId" clId="{C6994C58-1476-4158-9116-B80071E94495}"/>
    <pc:docChg chg="undo redo custSel modSld">
      <pc:chgData name="Jacob Kalnins" userId="8574249afa94863e" providerId="LiveId" clId="{C6994C58-1476-4158-9116-B80071E94495}" dt="2020-02-10T15:42:40.116" v="12879" actId="20577"/>
      <pc:docMkLst>
        <pc:docMk/>
      </pc:docMkLst>
      <pc:sldChg chg="addSp delSp modSp">
        <pc:chgData name="Jacob Kalnins" userId="8574249afa94863e" providerId="LiveId" clId="{C6994C58-1476-4158-9116-B80071E94495}" dt="2020-02-10T15:42:40.116" v="12879" actId="20577"/>
        <pc:sldMkLst>
          <pc:docMk/>
          <pc:sldMk cId="2692675581" sldId="256"/>
        </pc:sldMkLst>
        <pc:spChg chg="mod">
          <ac:chgData name="Jacob Kalnins" userId="8574249afa94863e" providerId="LiveId" clId="{C6994C58-1476-4158-9116-B80071E94495}" dt="2020-02-10T11:57:59.232" v="12184" actId="1076"/>
          <ac:spMkLst>
            <pc:docMk/>
            <pc:sldMk cId="2692675581" sldId="256"/>
            <ac:spMk id="3" creationId="{00000000-0000-0000-0000-000000000000}"/>
          </ac:spMkLst>
        </pc:spChg>
        <pc:spChg chg="mod">
          <ac:chgData name="Jacob Kalnins" userId="8574249afa94863e" providerId="LiveId" clId="{C6994C58-1476-4158-9116-B80071E94495}" dt="2020-02-10T14:47:51.456" v="12511" actId="2711"/>
          <ac:spMkLst>
            <pc:docMk/>
            <pc:sldMk cId="2692675581" sldId="256"/>
            <ac:spMk id="4" creationId="{00000000-0000-0000-0000-000000000000}"/>
          </ac:spMkLst>
        </pc:spChg>
        <pc:spChg chg="add del mod">
          <ac:chgData name="Jacob Kalnins" userId="8574249afa94863e" providerId="LiveId" clId="{C6994C58-1476-4158-9116-B80071E94495}" dt="2020-02-06T21:47:36.875" v="8475" actId="478"/>
          <ac:spMkLst>
            <pc:docMk/>
            <pc:sldMk cId="2692675581" sldId="256"/>
            <ac:spMk id="5" creationId="{3965D3E0-1A26-44A4-8133-AB63B85C6CC3}"/>
          </ac:spMkLst>
        </pc:spChg>
        <pc:spChg chg="mod">
          <ac:chgData name="Jacob Kalnins" userId="8574249afa94863e" providerId="LiveId" clId="{C6994C58-1476-4158-9116-B80071E94495}" dt="2020-02-10T11:47:27.621" v="11953" actId="404"/>
          <ac:spMkLst>
            <pc:docMk/>
            <pc:sldMk cId="2692675581" sldId="256"/>
            <ac:spMk id="9" creationId="{3824764C-04BD-4514-9DD4-30286A96FDAA}"/>
          </ac:spMkLst>
        </pc:spChg>
        <pc:spChg chg="mod">
          <ac:chgData name="Jacob Kalnins" userId="8574249afa94863e" providerId="LiveId" clId="{C6994C58-1476-4158-9116-B80071E94495}" dt="2020-02-10T15:11:06.566" v="12748" actId="1076"/>
          <ac:spMkLst>
            <pc:docMk/>
            <pc:sldMk cId="2692675581" sldId="256"/>
            <ac:spMk id="10" creationId="{00000000-0000-0000-0000-000000000000}"/>
          </ac:spMkLst>
        </pc:spChg>
        <pc:spChg chg="add mod">
          <ac:chgData name="Jacob Kalnins" userId="8574249afa94863e" providerId="LiveId" clId="{C6994C58-1476-4158-9116-B80071E94495}" dt="2020-02-10T11:57:59.232" v="12184" actId="1076"/>
          <ac:spMkLst>
            <pc:docMk/>
            <pc:sldMk cId="2692675581" sldId="256"/>
            <ac:spMk id="11" creationId="{43278586-5885-4B5A-BC3A-10C251035EC4}"/>
          </ac:spMkLst>
        </pc:spChg>
        <pc:spChg chg="add mod">
          <ac:chgData name="Jacob Kalnins" userId="8574249afa94863e" providerId="LiveId" clId="{C6994C58-1476-4158-9116-B80071E94495}" dt="2020-02-10T11:57:46.682" v="12183" actId="1076"/>
          <ac:spMkLst>
            <pc:docMk/>
            <pc:sldMk cId="2692675581" sldId="256"/>
            <ac:spMk id="12" creationId="{B0B5F651-AED2-4EE3-B99F-2BF86250E8A6}"/>
          </ac:spMkLst>
        </pc:spChg>
        <pc:spChg chg="del">
          <ac:chgData name="Jacob Kalnins" userId="8574249afa94863e" providerId="LiveId" clId="{C6994C58-1476-4158-9116-B80071E94495}" dt="2020-02-06T18:39:49.122" v="7852" actId="478"/>
          <ac:spMkLst>
            <pc:docMk/>
            <pc:sldMk cId="2692675581" sldId="256"/>
            <ac:spMk id="13" creationId="{CF94B57F-EDDD-4626-BE0A-D6244B60E5C1}"/>
          </ac:spMkLst>
        </pc:spChg>
        <pc:spChg chg="mod">
          <ac:chgData name="Jacob Kalnins" userId="8574249afa94863e" providerId="LiveId" clId="{C6994C58-1476-4158-9116-B80071E94495}" dt="2020-02-10T11:52:04.251" v="12010" actId="14100"/>
          <ac:spMkLst>
            <pc:docMk/>
            <pc:sldMk cId="2692675581" sldId="256"/>
            <ac:spMk id="14" creationId="{AF72C0A6-6D54-4D9E-B22B-49DCC84CBF72}"/>
          </ac:spMkLst>
        </pc:spChg>
        <pc:spChg chg="mod">
          <ac:chgData name="Jacob Kalnins" userId="8574249afa94863e" providerId="LiveId" clId="{C6994C58-1476-4158-9116-B80071E94495}" dt="2020-02-10T12:00:44.302" v="12265" actId="20577"/>
          <ac:spMkLst>
            <pc:docMk/>
            <pc:sldMk cId="2692675581" sldId="256"/>
            <ac:spMk id="15" creationId="{675B8F16-80B4-4610-A191-716B2C09E0C7}"/>
          </ac:spMkLst>
        </pc:spChg>
        <pc:spChg chg="mod">
          <ac:chgData name="Jacob Kalnins" userId="8574249afa94863e" providerId="LiveId" clId="{C6994C58-1476-4158-9116-B80071E94495}" dt="2020-02-10T14:39:10.520" v="12275" actId="14100"/>
          <ac:spMkLst>
            <pc:docMk/>
            <pc:sldMk cId="2692675581" sldId="256"/>
            <ac:spMk id="16" creationId="{4596A797-2AC0-4831-837C-A9804D809678}"/>
          </ac:spMkLst>
        </pc:spChg>
        <pc:spChg chg="mod">
          <ac:chgData name="Jacob Kalnins" userId="8574249afa94863e" providerId="LiveId" clId="{C6994C58-1476-4158-9116-B80071E94495}" dt="2020-02-10T11:47:35.382" v="11955" actId="14100"/>
          <ac:spMkLst>
            <pc:docMk/>
            <pc:sldMk cId="2692675581" sldId="256"/>
            <ac:spMk id="17" creationId="{F66A569C-9808-44B0-8765-A8F8DE421510}"/>
          </ac:spMkLst>
        </pc:spChg>
        <pc:spChg chg="add mod">
          <ac:chgData name="Jacob Kalnins" userId="8574249afa94863e" providerId="LiveId" clId="{C6994C58-1476-4158-9116-B80071E94495}" dt="2020-02-10T11:58:13.342" v="12185" actId="14100"/>
          <ac:spMkLst>
            <pc:docMk/>
            <pc:sldMk cId="2692675581" sldId="256"/>
            <ac:spMk id="18" creationId="{0A61765C-A65F-4C2C-8A62-8F9E817963C7}"/>
          </ac:spMkLst>
        </pc:spChg>
        <pc:spChg chg="add del mod">
          <ac:chgData name="Jacob Kalnins" userId="8574249afa94863e" providerId="LiveId" clId="{C6994C58-1476-4158-9116-B80071E94495}" dt="2020-02-04T19:07:08.352" v="2058"/>
          <ac:spMkLst>
            <pc:docMk/>
            <pc:sldMk cId="2692675581" sldId="256"/>
            <ac:spMk id="19" creationId="{77875137-2AE6-4B0B-AB32-9DFA4DBCB9EB}"/>
          </ac:spMkLst>
        </pc:spChg>
        <pc:spChg chg="add mod ord">
          <ac:chgData name="Jacob Kalnins" userId="8574249afa94863e" providerId="LiveId" clId="{C6994C58-1476-4158-9116-B80071E94495}" dt="2020-02-10T11:59:09.991" v="12227" actId="20577"/>
          <ac:spMkLst>
            <pc:docMk/>
            <pc:sldMk cId="2692675581" sldId="256"/>
            <ac:spMk id="19" creationId="{79FE95CC-B8DA-4671-A0C6-3FD79C6FCD2F}"/>
          </ac:spMkLst>
        </pc:spChg>
        <pc:spChg chg="add del mod">
          <ac:chgData name="Jacob Kalnins" userId="8574249afa94863e" providerId="LiveId" clId="{C6994C58-1476-4158-9116-B80071E94495}" dt="2020-02-06T21:22:21.188" v="8331" actId="478"/>
          <ac:spMkLst>
            <pc:docMk/>
            <pc:sldMk cId="2692675581" sldId="256"/>
            <ac:spMk id="20" creationId="{6AD2D648-F4E5-4ECA-8260-6900C621384F}"/>
          </ac:spMkLst>
        </pc:spChg>
        <pc:spChg chg="add mod">
          <ac:chgData name="Jacob Kalnins" userId="8574249afa94863e" providerId="LiveId" clId="{C6994C58-1476-4158-9116-B80071E94495}" dt="2020-02-10T15:33:31.404" v="12877" actId="20577"/>
          <ac:spMkLst>
            <pc:docMk/>
            <pc:sldMk cId="2692675581" sldId="256"/>
            <ac:spMk id="21" creationId="{A55176F5-7711-4BA8-9B64-B324B1CF6151}"/>
          </ac:spMkLst>
        </pc:spChg>
        <pc:spChg chg="add mod">
          <ac:chgData name="Jacob Kalnins" userId="8574249afa94863e" providerId="LiveId" clId="{C6994C58-1476-4158-9116-B80071E94495}" dt="2020-02-10T14:49:26.417" v="12569" actId="20577"/>
          <ac:spMkLst>
            <pc:docMk/>
            <pc:sldMk cId="2692675581" sldId="256"/>
            <ac:spMk id="22" creationId="{4D61634E-DC57-4B06-87D5-FF8A0F13EDDB}"/>
          </ac:spMkLst>
        </pc:spChg>
        <pc:spChg chg="mod">
          <ac:chgData name="Jacob Kalnins" userId="8574249afa94863e" providerId="LiveId" clId="{C6994C58-1476-4158-9116-B80071E94495}" dt="2020-02-10T11:57:46.682" v="12183" actId="1076"/>
          <ac:spMkLst>
            <pc:docMk/>
            <pc:sldMk cId="2692675581" sldId="256"/>
            <ac:spMk id="23" creationId="{00000000-0000-0000-0000-000000000000}"/>
          </ac:spMkLst>
        </pc:spChg>
        <pc:spChg chg="add del mod">
          <ac:chgData name="Jacob Kalnins" userId="8574249afa94863e" providerId="LiveId" clId="{C6994C58-1476-4158-9116-B80071E94495}" dt="2020-02-06T23:04:14.750" v="9062" actId="478"/>
          <ac:spMkLst>
            <pc:docMk/>
            <pc:sldMk cId="2692675581" sldId="256"/>
            <ac:spMk id="23" creationId="{7FC6FC4A-0DAB-48BA-AEA6-68DBE1886DD6}"/>
          </ac:spMkLst>
        </pc:spChg>
        <pc:spChg chg="add del mod">
          <ac:chgData name="Jacob Kalnins" userId="8574249afa94863e" providerId="LiveId" clId="{C6994C58-1476-4158-9116-B80071E94495}" dt="2020-02-10T15:42:40.116" v="12879" actId="20577"/>
          <ac:spMkLst>
            <pc:docMk/>
            <pc:sldMk cId="2692675581" sldId="256"/>
            <ac:spMk id="24" creationId="{3EAAF6CF-7FDB-4140-AADF-AD1666C64F82}"/>
          </ac:spMkLst>
        </pc:spChg>
        <pc:spChg chg="add mod">
          <ac:chgData name="Jacob Kalnins" userId="8574249afa94863e" providerId="LiveId" clId="{C6994C58-1476-4158-9116-B80071E94495}" dt="2020-02-10T14:48:34.436" v="12522" actId="20577"/>
          <ac:spMkLst>
            <pc:docMk/>
            <pc:sldMk cId="2692675581" sldId="256"/>
            <ac:spMk id="25" creationId="{185928CE-50C1-4594-9735-9A4243DDE608}"/>
          </ac:spMkLst>
        </pc:spChg>
        <pc:spChg chg="mod">
          <ac:chgData name="Jacob Kalnins" userId="8574249afa94863e" providerId="LiveId" clId="{C6994C58-1476-4158-9116-B80071E94495}" dt="2020-02-10T14:48:00.881" v="12512" actId="2711"/>
          <ac:spMkLst>
            <pc:docMk/>
            <pc:sldMk cId="2692675581" sldId="256"/>
            <ac:spMk id="26" creationId="{00000000-0000-0000-0000-000000000000}"/>
          </ac:spMkLst>
        </pc:spChg>
        <pc:spChg chg="add del mod">
          <ac:chgData name="Jacob Kalnins" userId="8574249afa94863e" providerId="LiveId" clId="{C6994C58-1476-4158-9116-B80071E94495}" dt="2020-02-10T11:47:05.341" v="11908" actId="478"/>
          <ac:spMkLst>
            <pc:docMk/>
            <pc:sldMk cId="2692675581" sldId="256"/>
            <ac:spMk id="28" creationId="{797156D4-3449-43B5-8B6E-EEA997057AEB}"/>
          </ac:spMkLst>
        </pc:spChg>
        <pc:spChg chg="mod">
          <ac:chgData name="Jacob Kalnins" userId="8574249afa94863e" providerId="LiveId" clId="{C6994C58-1476-4158-9116-B80071E94495}" dt="2020-02-09T11:28:22.398" v="11124" actId="1038"/>
          <ac:spMkLst>
            <pc:docMk/>
            <pc:sldMk cId="2692675581" sldId="256"/>
            <ac:spMk id="29" creationId="{00000000-0000-0000-0000-000000000000}"/>
          </ac:spMkLst>
        </pc:spChg>
        <pc:spChg chg="mod">
          <ac:chgData name="Jacob Kalnins" userId="8574249afa94863e" providerId="LiveId" clId="{C6994C58-1476-4158-9116-B80071E94495}" dt="2020-02-10T15:29:52.369" v="12757" actId="20577"/>
          <ac:spMkLst>
            <pc:docMk/>
            <pc:sldMk cId="2692675581" sldId="256"/>
            <ac:spMk id="30" creationId="{00000000-0000-0000-0000-000000000000}"/>
          </ac:spMkLst>
        </pc:spChg>
        <pc:spChg chg="mod">
          <ac:chgData name="Jacob Kalnins" userId="8574249afa94863e" providerId="LiveId" clId="{C6994C58-1476-4158-9116-B80071E94495}" dt="2020-02-10T15:10:49.973" v="12746" actId="1076"/>
          <ac:spMkLst>
            <pc:docMk/>
            <pc:sldMk cId="2692675581" sldId="256"/>
            <ac:spMk id="32" creationId="{00000000-0000-0000-0000-000000000000}"/>
          </ac:spMkLst>
        </pc:spChg>
        <pc:spChg chg="add del mod">
          <ac:chgData name="Jacob Kalnins" userId="8574249afa94863e" providerId="LiveId" clId="{C6994C58-1476-4158-9116-B80071E94495}" dt="2020-02-10T11:47:01.921" v="11907" actId="478"/>
          <ac:spMkLst>
            <pc:docMk/>
            <pc:sldMk cId="2692675581" sldId="256"/>
            <ac:spMk id="34" creationId="{6D960398-8B5C-4E2B-BDED-A472E72829AC}"/>
          </ac:spMkLst>
        </pc:spChg>
        <pc:spChg chg="add mod">
          <ac:chgData name="Jacob Kalnins" userId="8574249afa94863e" providerId="LiveId" clId="{C6994C58-1476-4158-9116-B80071E94495}" dt="2020-02-06T23:14:26.758" v="9133" actId="1076"/>
          <ac:spMkLst>
            <pc:docMk/>
            <pc:sldMk cId="2692675581" sldId="256"/>
            <ac:spMk id="41" creationId="{60989CAD-FFAC-4F2B-82F7-99BE5BCE5A0B}"/>
          </ac:spMkLst>
        </pc:spChg>
        <pc:picChg chg="add del mod modCrop">
          <ac:chgData name="Jacob Kalnins" userId="8574249afa94863e" providerId="LiveId" clId="{C6994C58-1476-4158-9116-B80071E94495}" dt="2020-02-06T23:04:12.334" v="9061" actId="478"/>
          <ac:picMkLst>
            <pc:docMk/>
            <pc:sldMk cId="2692675581" sldId="256"/>
            <ac:picMk id="3" creationId="{6A9AB787-976D-42C8-82CA-70A556FB1525}"/>
          </ac:picMkLst>
        </pc:picChg>
        <pc:picChg chg="add del mod">
          <ac:chgData name="Jacob Kalnins" userId="8574249afa94863e" providerId="LiveId" clId="{C6994C58-1476-4158-9116-B80071E94495}" dt="2020-02-06T21:46:57.555" v="8467" actId="478"/>
          <ac:picMkLst>
            <pc:docMk/>
            <pc:sldMk cId="2692675581" sldId="256"/>
            <ac:picMk id="4" creationId="{47C83F06-A928-4A63-A966-2868B9B81E6F}"/>
          </ac:picMkLst>
        </pc:picChg>
        <pc:picChg chg="del">
          <ac:chgData name="Jacob Kalnins" userId="8574249afa94863e" providerId="LiveId" clId="{C6994C58-1476-4158-9116-B80071E94495}" dt="2020-02-08T15:10:55.230" v="9216" actId="478"/>
          <ac:picMkLst>
            <pc:docMk/>
            <pc:sldMk cId="2692675581" sldId="256"/>
            <ac:picMk id="5" creationId="{00000000-0000-0000-0000-000000000000}"/>
          </ac:picMkLst>
        </pc:picChg>
        <pc:picChg chg="add del mod">
          <ac:chgData name="Jacob Kalnins" userId="8574249afa94863e" providerId="LiveId" clId="{C6994C58-1476-4158-9116-B80071E94495}" dt="2020-02-10T11:47:31.132" v="11954" actId="478"/>
          <ac:picMkLst>
            <pc:docMk/>
            <pc:sldMk cId="2692675581" sldId="256"/>
            <ac:picMk id="5" creationId="{72EB307A-A241-4504-B6B3-397C6B11E4D9}"/>
          </ac:picMkLst>
        </pc:picChg>
        <pc:picChg chg="add mod ord">
          <ac:chgData name="Jacob Kalnins" userId="8574249afa94863e" providerId="LiveId" clId="{C6994C58-1476-4158-9116-B80071E94495}" dt="2020-02-10T14:48:15.962" v="12516" actId="1036"/>
          <ac:picMkLst>
            <pc:docMk/>
            <pc:sldMk cId="2692675581" sldId="256"/>
            <ac:picMk id="5" creationId="{F690B58D-9672-47B4-8A29-73F19268D70F}"/>
          </ac:picMkLst>
        </pc:picChg>
        <pc:picChg chg="add del mod">
          <ac:chgData name="Jacob Kalnins" userId="8574249afa94863e" providerId="LiveId" clId="{C6994C58-1476-4158-9116-B80071E94495}" dt="2020-02-09T14:59:25.694" v="11251" actId="478"/>
          <ac:picMkLst>
            <pc:docMk/>
            <pc:sldMk cId="2692675581" sldId="256"/>
            <ac:picMk id="6" creationId="{9FF24194-BF24-4643-A3EA-AC64E20B1E11}"/>
          </ac:picMkLst>
        </pc:picChg>
        <pc:picChg chg="del">
          <ac:chgData name="Jacob Kalnins" userId="8574249afa94863e" providerId="LiveId" clId="{C6994C58-1476-4158-9116-B80071E94495}" dt="2020-02-08T15:12:36.444" v="9234" actId="478"/>
          <ac:picMkLst>
            <pc:docMk/>
            <pc:sldMk cId="2692675581" sldId="256"/>
            <ac:picMk id="7" creationId="{00000000-0000-0000-0000-000000000000}"/>
          </ac:picMkLst>
        </pc:picChg>
        <pc:picChg chg="add del mod modCrop">
          <ac:chgData name="Jacob Kalnins" userId="8574249afa94863e" providerId="LiveId" clId="{C6994C58-1476-4158-9116-B80071E94495}" dt="2020-02-06T21:47:15.875" v="8474" actId="478"/>
          <ac:picMkLst>
            <pc:docMk/>
            <pc:sldMk cId="2692675581" sldId="256"/>
            <ac:picMk id="7" creationId="{080038B5-C923-419E-A3BF-002044A01C88}"/>
          </ac:picMkLst>
        </pc:picChg>
        <pc:picChg chg="add mod ord">
          <ac:chgData name="Jacob Kalnins" userId="8574249afa94863e" providerId="LiveId" clId="{C6994C58-1476-4158-9116-B80071E94495}" dt="2020-02-10T14:45:08.480" v="12348" actId="167"/>
          <ac:picMkLst>
            <pc:docMk/>
            <pc:sldMk cId="2692675581" sldId="256"/>
            <ac:picMk id="7" creationId="{81DEF448-CF9E-402E-A46E-C2C4FF74A41B}"/>
          </ac:picMkLst>
        </pc:picChg>
        <pc:picChg chg="del mod">
          <ac:chgData name="Jacob Kalnins" userId="8574249afa94863e" providerId="LiveId" clId="{C6994C58-1476-4158-9116-B80071E94495}" dt="2020-02-08T14:03:15.712" v="9183" actId="478"/>
          <ac:picMkLst>
            <pc:docMk/>
            <pc:sldMk cId="2692675581" sldId="256"/>
            <ac:picMk id="8" creationId="{26659AA1-9845-4205-B2D7-94FD4F8ECD44}"/>
          </ac:picMkLst>
        </pc:picChg>
        <pc:picChg chg="add del mod">
          <ac:chgData name="Jacob Kalnins" userId="8574249afa94863e" providerId="LiveId" clId="{C6994C58-1476-4158-9116-B80071E94495}" dt="2020-02-10T14:43:36.459" v="12327" actId="478"/>
          <ac:picMkLst>
            <pc:docMk/>
            <pc:sldMk cId="2692675581" sldId="256"/>
            <ac:picMk id="8" creationId="{407C6DD1-E547-4DB0-B8C1-2891B2D488AA}"/>
          </ac:picMkLst>
        </pc:picChg>
        <pc:picChg chg="add del mod modCrop">
          <ac:chgData name="Jacob Kalnins" userId="8574249afa94863e" providerId="LiveId" clId="{C6994C58-1476-4158-9116-B80071E94495}" dt="2020-02-10T11:47:37.151" v="11956" actId="478"/>
          <ac:picMkLst>
            <pc:docMk/>
            <pc:sldMk cId="2692675581" sldId="256"/>
            <ac:picMk id="13" creationId="{277FB36D-7C01-4EDE-B8B3-D72DD4DF0B4C}"/>
          </ac:picMkLst>
        </pc:picChg>
        <pc:picChg chg="add del mod ord modCrop">
          <ac:chgData name="Jacob Kalnins" userId="8574249afa94863e" providerId="LiveId" clId="{C6994C58-1476-4158-9116-B80071E94495}" dt="2020-02-06T21:56:25.655" v="8544" actId="478"/>
          <ac:picMkLst>
            <pc:docMk/>
            <pc:sldMk cId="2692675581" sldId="256"/>
            <ac:picMk id="26" creationId="{763AE8F1-3E2A-4229-9811-5F454310251D}"/>
          </ac:picMkLst>
        </pc:picChg>
        <pc:picChg chg="add del mod">
          <ac:chgData name="Jacob Kalnins" userId="8574249afa94863e" providerId="LiveId" clId="{C6994C58-1476-4158-9116-B80071E94495}" dt="2020-02-08T15:11:07.833" v="9221" actId="478"/>
          <ac:picMkLst>
            <pc:docMk/>
            <pc:sldMk cId="2692675581" sldId="256"/>
            <ac:picMk id="27" creationId="{277F66A9-5666-4CF3-A0A6-0984F7572C19}"/>
          </ac:picMkLst>
        </pc:picChg>
        <pc:picChg chg="add del mod">
          <ac:chgData name="Jacob Kalnins" userId="8574249afa94863e" providerId="LiveId" clId="{C6994C58-1476-4158-9116-B80071E94495}" dt="2020-02-10T14:43:39.386" v="12328" actId="478"/>
          <ac:picMkLst>
            <pc:docMk/>
            <pc:sldMk cId="2692675581" sldId="256"/>
            <ac:picMk id="27" creationId="{7433CBBC-1A9B-46CB-B119-61C5A425C488}"/>
          </ac:picMkLst>
        </pc:picChg>
        <pc:picChg chg="add del mod modCrop">
          <ac:chgData name="Jacob Kalnins" userId="8574249afa94863e" providerId="LiveId" clId="{C6994C58-1476-4158-9116-B80071E94495}" dt="2020-02-06T23:10:42.052" v="9102" actId="478"/>
          <ac:picMkLst>
            <pc:docMk/>
            <pc:sldMk cId="2692675581" sldId="256"/>
            <ac:picMk id="28" creationId="{75A7BFB3-55A7-4D10-AB01-D209188A9C18}"/>
          </ac:picMkLst>
        </pc:picChg>
        <pc:picChg chg="add del mod">
          <ac:chgData name="Jacob Kalnins" userId="8574249afa94863e" providerId="LiveId" clId="{C6994C58-1476-4158-9116-B80071E94495}" dt="2020-02-06T23:02:31.403" v="9056" actId="478"/>
          <ac:picMkLst>
            <pc:docMk/>
            <pc:sldMk cId="2692675581" sldId="256"/>
            <ac:picMk id="30" creationId="{EFAF1FA2-063B-45DD-8381-B4FE7A6B22B1}"/>
          </ac:picMkLst>
        </pc:picChg>
        <pc:picChg chg="add del mod modCrop">
          <ac:chgData name="Jacob Kalnins" userId="8574249afa94863e" providerId="LiveId" clId="{C6994C58-1476-4158-9116-B80071E94495}" dt="2020-02-08T15:19:37.815" v="9255" actId="478"/>
          <ac:picMkLst>
            <pc:docMk/>
            <pc:sldMk cId="2692675581" sldId="256"/>
            <ac:picMk id="31" creationId="{B138CE94-B8CE-457D-87D5-5DEF183AB634}"/>
          </ac:picMkLst>
        </pc:picChg>
        <pc:picChg chg="add del mod">
          <ac:chgData name="Jacob Kalnins" userId="8574249afa94863e" providerId="LiveId" clId="{C6994C58-1476-4158-9116-B80071E94495}" dt="2020-02-06T23:03:44.091" v="9060" actId="478"/>
          <ac:picMkLst>
            <pc:docMk/>
            <pc:sldMk cId="2692675581" sldId="256"/>
            <ac:picMk id="32" creationId="{7B051AC7-BA49-4C18-B6D0-A9DCC4831403}"/>
          </ac:picMkLst>
        </pc:picChg>
        <pc:picChg chg="add mod">
          <ac:chgData name="Jacob Kalnins" userId="8574249afa94863e" providerId="LiveId" clId="{C6994C58-1476-4158-9116-B80071E94495}" dt="2020-02-10T11:47:59.962" v="11964" actId="1076"/>
          <ac:picMkLst>
            <pc:docMk/>
            <pc:sldMk cId="2692675581" sldId="256"/>
            <ac:picMk id="33" creationId="{E9105EAF-F2F3-4BA3-8C37-4ACB2206D693}"/>
          </ac:picMkLst>
        </pc:picChg>
        <pc:picChg chg="add del mod">
          <ac:chgData name="Jacob Kalnins" userId="8574249afa94863e" providerId="LiveId" clId="{C6994C58-1476-4158-9116-B80071E94495}" dt="2020-02-08T15:13:40.724" v="9236" actId="478"/>
          <ac:picMkLst>
            <pc:docMk/>
            <pc:sldMk cId="2692675581" sldId="256"/>
            <ac:picMk id="34" creationId="{0903410E-BDFA-43AD-8028-C113E2D7031B}"/>
          </ac:picMkLst>
        </pc:picChg>
        <pc:picChg chg="add del mod modCrop">
          <ac:chgData name="Jacob Kalnins" userId="8574249afa94863e" providerId="LiveId" clId="{C6994C58-1476-4158-9116-B80071E94495}" dt="2020-02-06T23:08:22.146" v="9072" actId="478"/>
          <ac:picMkLst>
            <pc:docMk/>
            <pc:sldMk cId="2692675581" sldId="256"/>
            <ac:picMk id="34" creationId="{4E5A1CA2-439E-46DC-A548-8CC8262D56A3}"/>
          </ac:picMkLst>
        </pc:picChg>
        <pc:picChg chg="add mod">
          <ac:chgData name="Jacob Kalnins" userId="8574249afa94863e" providerId="LiveId" clId="{C6994C58-1476-4158-9116-B80071E94495}" dt="2020-02-10T11:51:53.283" v="12007" actId="14100"/>
          <ac:picMkLst>
            <pc:docMk/>
            <pc:sldMk cId="2692675581" sldId="256"/>
            <ac:picMk id="36" creationId="{11C2CA7A-6F37-42CC-86E4-F4D0F4E1ADDD}"/>
          </ac:picMkLst>
        </pc:picChg>
        <pc:picChg chg="add del mod">
          <ac:chgData name="Jacob Kalnins" userId="8574249afa94863e" providerId="LiveId" clId="{C6994C58-1476-4158-9116-B80071E94495}" dt="2020-02-08T15:16:11.832" v="9242" actId="478"/>
          <ac:picMkLst>
            <pc:docMk/>
            <pc:sldMk cId="2692675581" sldId="256"/>
            <ac:picMk id="36" creationId="{96C5CE8A-3C25-4418-93DD-D73875FDE690}"/>
          </ac:picMkLst>
        </pc:picChg>
        <pc:picChg chg="add del mod ord modCrop">
          <ac:chgData name="Jacob Kalnins" userId="8574249afa94863e" providerId="LiveId" clId="{C6994C58-1476-4158-9116-B80071E94495}" dt="2020-02-06T23:09:56.772" v="9090" actId="478"/>
          <ac:picMkLst>
            <pc:docMk/>
            <pc:sldMk cId="2692675581" sldId="256"/>
            <ac:picMk id="36" creationId="{99565367-D1C1-4B35-9CBF-E482016DD47F}"/>
          </ac:picMkLst>
        </pc:picChg>
        <pc:picChg chg="add del mod ord">
          <ac:chgData name="Jacob Kalnins" userId="8574249afa94863e" providerId="LiveId" clId="{C6994C58-1476-4158-9116-B80071E94495}" dt="2020-02-08T17:08:45.009" v="9930" actId="478"/>
          <ac:picMkLst>
            <pc:docMk/>
            <pc:sldMk cId="2692675581" sldId="256"/>
            <ac:picMk id="38" creationId="{1AC91D41-3F04-42C1-BF0B-EC7A07225858}"/>
          </ac:picMkLst>
        </pc:picChg>
        <pc:picChg chg="add mod ord modCrop">
          <ac:chgData name="Jacob Kalnins" userId="8574249afa94863e" providerId="LiveId" clId="{C6994C58-1476-4158-9116-B80071E94495}" dt="2020-02-06T23:10:31.382" v="9101" actId="167"/>
          <ac:picMkLst>
            <pc:docMk/>
            <pc:sldMk cId="2692675581" sldId="256"/>
            <ac:picMk id="38" creationId="{29835DBA-C0EB-404C-8E1C-7C39304EB22D}"/>
          </ac:picMkLst>
        </pc:picChg>
        <pc:picChg chg="add del mod ord">
          <ac:chgData name="Jacob Kalnins" userId="8574249afa94863e" providerId="LiveId" clId="{C6994C58-1476-4158-9116-B80071E94495}" dt="2020-02-08T17:29:28.715" v="9993" actId="478"/>
          <ac:picMkLst>
            <pc:docMk/>
            <pc:sldMk cId="2692675581" sldId="256"/>
            <ac:picMk id="40" creationId="{0C8F6A3A-AF58-42EA-B844-70A57E17E060}"/>
          </ac:picMkLst>
        </pc:picChg>
        <pc:picChg chg="add mod modCrop">
          <ac:chgData name="Jacob Kalnins" userId="8574249afa94863e" providerId="LiveId" clId="{C6994C58-1476-4158-9116-B80071E94495}" dt="2020-02-06T23:14:30.028" v="9134" actId="1076"/>
          <ac:picMkLst>
            <pc:docMk/>
            <pc:sldMk cId="2692675581" sldId="256"/>
            <ac:picMk id="40" creationId="{F186A4EF-8F7B-4C29-86AF-810C1337885F}"/>
          </ac:picMkLst>
        </pc:picChg>
        <pc:picChg chg="add del mod ord">
          <ac:chgData name="Jacob Kalnins" userId="8574249afa94863e" providerId="LiveId" clId="{C6994C58-1476-4158-9116-B80071E94495}" dt="2020-02-08T17:24:01.610" v="9958" actId="478"/>
          <ac:picMkLst>
            <pc:docMk/>
            <pc:sldMk cId="2692675581" sldId="256"/>
            <ac:picMk id="42" creationId="{3DF03B3D-E703-49B4-8BA9-A001AE02D1BC}"/>
          </ac:picMkLst>
        </pc:picChg>
        <pc:picChg chg="add del mod">
          <ac:chgData name="Jacob Kalnins" userId="8574249afa94863e" providerId="LiveId" clId="{C6994C58-1476-4158-9116-B80071E94495}" dt="2020-02-08T17:22:36.532" v="9943" actId="478"/>
          <ac:picMkLst>
            <pc:docMk/>
            <pc:sldMk cId="2692675581" sldId="256"/>
            <ac:picMk id="44" creationId="{2F6A8B4F-66A8-4113-818D-5B120FC2B5E9}"/>
          </ac:picMkLst>
        </pc:picChg>
        <pc:picChg chg="add del mod">
          <ac:chgData name="Jacob Kalnins" userId="8574249afa94863e" providerId="LiveId" clId="{C6994C58-1476-4158-9116-B80071E94495}" dt="2020-02-08T17:23:19.679" v="9954" actId="478"/>
          <ac:picMkLst>
            <pc:docMk/>
            <pc:sldMk cId="2692675581" sldId="256"/>
            <ac:picMk id="46" creationId="{769DBADC-E541-42E0-8719-AF53EF0FB730}"/>
          </ac:picMkLst>
        </pc:picChg>
        <pc:picChg chg="add del mod ord">
          <ac:chgData name="Jacob Kalnins" userId="8574249afa94863e" providerId="LiveId" clId="{C6994C58-1476-4158-9116-B80071E94495}" dt="2020-02-08T17:26:20.249" v="9981" actId="478"/>
          <ac:picMkLst>
            <pc:docMk/>
            <pc:sldMk cId="2692675581" sldId="256"/>
            <ac:picMk id="48" creationId="{843F667A-7BA7-4DFC-84C4-B202AF8C1510}"/>
          </ac:picMkLst>
        </pc:picChg>
        <pc:picChg chg="add del mod ord modCrop">
          <ac:chgData name="Jacob Kalnins" userId="8574249afa94863e" providerId="LiveId" clId="{C6994C58-1476-4158-9116-B80071E94495}" dt="2020-02-09T15:11:44.505" v="11699" actId="478"/>
          <ac:picMkLst>
            <pc:docMk/>
            <pc:sldMk cId="2692675581" sldId="256"/>
            <ac:picMk id="50" creationId="{DC412071-C8E7-4EA5-BA49-85EE8AE2C2E5}"/>
          </ac:picMkLst>
        </pc:picChg>
        <pc:picChg chg="add del mod">
          <ac:chgData name="Jacob Kalnins" userId="8574249afa94863e" providerId="LiveId" clId="{C6994C58-1476-4158-9116-B80071E94495}" dt="2020-02-08T17:30:00.296" v="10001" actId="478"/>
          <ac:picMkLst>
            <pc:docMk/>
            <pc:sldMk cId="2692675581" sldId="256"/>
            <ac:picMk id="52" creationId="{0A2FBFC4-139C-4646-8B28-D030333829A0}"/>
          </ac:picMkLst>
        </pc:picChg>
        <pc:picChg chg="add del mod ord">
          <ac:chgData name="Jacob Kalnins" userId="8574249afa94863e" providerId="LiveId" clId="{C6994C58-1476-4158-9116-B80071E94495}" dt="2020-02-09T15:10:38.696" v="11683" actId="478"/>
          <ac:picMkLst>
            <pc:docMk/>
            <pc:sldMk cId="2692675581" sldId="256"/>
            <ac:picMk id="54" creationId="{C8745A87-ABC4-40A2-A700-70CACE03A64E}"/>
          </ac:picMkLst>
        </pc:picChg>
      </pc:sldChg>
    </pc:docChg>
  </pc:docChgLst>
</pc:chgInfo>
</file>

<file path=ppt/media/image1.png>
</file>

<file path=ppt/media/image10.jpeg>
</file>

<file path=ppt/media/image2.png>
</file>

<file path=ppt/media/image3.png>
</file>

<file path=ppt/media/image30.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3499590"/>
            <a:ext cx="12851448" cy="7444669"/>
          </a:xfrm>
        </p:spPr>
        <p:txBody>
          <a:bodyPr anchor="b"/>
          <a:lstStyle>
            <a:lvl1pPr algn="ctr">
              <a:defRPr sz="9921"/>
            </a:lvl1pPr>
          </a:lstStyle>
          <a:p>
            <a:r>
              <a:rPr lang="en-US"/>
              <a:t>Click to edit Master title style</a:t>
            </a:r>
            <a:endParaRPr lang="en-US" dirty="0"/>
          </a:p>
        </p:txBody>
      </p:sp>
      <p:sp>
        <p:nvSpPr>
          <p:cNvPr id="3" name="Subtitle 2"/>
          <p:cNvSpPr>
            <a:spLocks noGrp="1"/>
          </p:cNvSpPr>
          <p:nvPr>
            <p:ph type="subTitle" idx="1"/>
          </p:nvPr>
        </p:nvSpPr>
        <p:spPr>
          <a:xfrm>
            <a:off x="1889919" y="11231355"/>
            <a:ext cx="11339513" cy="5162758"/>
          </a:xfrm>
        </p:spPr>
        <p:txBody>
          <a:bodyPr/>
          <a:lstStyle>
            <a:lvl1pPr marL="0" indent="0" algn="ctr">
              <a:buNone/>
              <a:defRPr sz="3968"/>
            </a:lvl1pPr>
            <a:lvl2pPr marL="755980" indent="0" algn="ctr">
              <a:buNone/>
              <a:defRPr sz="3307"/>
            </a:lvl2pPr>
            <a:lvl3pPr marL="1511960" indent="0" algn="ctr">
              <a:buNone/>
              <a:defRPr sz="2976"/>
            </a:lvl3pPr>
            <a:lvl4pPr marL="2267941" indent="0" algn="ctr">
              <a:buNone/>
              <a:defRPr sz="2646"/>
            </a:lvl4pPr>
            <a:lvl5pPr marL="3023921" indent="0" algn="ctr">
              <a:buNone/>
              <a:defRPr sz="2646"/>
            </a:lvl5pPr>
            <a:lvl6pPr marL="3779901" indent="0" algn="ctr">
              <a:buNone/>
              <a:defRPr sz="2646"/>
            </a:lvl6pPr>
            <a:lvl7pPr marL="4535881" indent="0" algn="ctr">
              <a:buNone/>
              <a:defRPr sz="2646"/>
            </a:lvl7pPr>
            <a:lvl8pPr marL="5291861" indent="0" algn="ctr">
              <a:buNone/>
              <a:defRPr sz="2646"/>
            </a:lvl8pPr>
            <a:lvl9pPr marL="6047842" indent="0" algn="ctr">
              <a:buNone/>
              <a:defRPr sz="264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0CFEE0-CCB0-4A6F-8123-171E9168C7FA}" type="datetimeFigureOut">
              <a:rPr lang="en-GB" smtClean="0"/>
              <a:t>10/02/2020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3551135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0CFEE0-CCB0-4A6F-8123-171E9168C7FA}" type="datetimeFigureOut">
              <a:rPr lang="en-GB" smtClean="0"/>
              <a:t>10/02/2020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1279878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1138480"/>
            <a:ext cx="3260110" cy="1812163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39456" y="1138480"/>
            <a:ext cx="9591338" cy="181216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0CFEE0-CCB0-4A6F-8123-171E9168C7FA}" type="datetimeFigureOut">
              <a:rPr lang="en-GB" smtClean="0"/>
              <a:t>10/02/2020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3561138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0CFEE0-CCB0-4A6F-8123-171E9168C7FA}" type="datetimeFigureOut">
              <a:rPr lang="en-GB" smtClean="0"/>
              <a:t>10/02/2020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1195016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5331063"/>
            <a:ext cx="13040439" cy="8894992"/>
          </a:xfrm>
        </p:spPr>
        <p:txBody>
          <a:bodyPr anchor="b"/>
          <a:lstStyle>
            <a:lvl1pPr>
              <a:defRPr sz="9921"/>
            </a:lvl1pPr>
          </a:lstStyle>
          <a:p>
            <a:r>
              <a:rPr lang="en-US"/>
              <a:t>Click to edit Master title style</a:t>
            </a:r>
            <a:endParaRPr lang="en-US" dirty="0"/>
          </a:p>
        </p:txBody>
      </p:sp>
      <p:sp>
        <p:nvSpPr>
          <p:cNvPr id="3" name="Text Placeholder 2"/>
          <p:cNvSpPr>
            <a:spLocks noGrp="1"/>
          </p:cNvSpPr>
          <p:nvPr>
            <p:ph type="body" idx="1"/>
          </p:nvPr>
        </p:nvSpPr>
        <p:spPr>
          <a:xfrm>
            <a:off x="1031582" y="14310205"/>
            <a:ext cx="13040439" cy="4677666"/>
          </a:xfrm>
        </p:spPr>
        <p:txBody>
          <a:bodyPr/>
          <a:lstStyle>
            <a:lvl1pPr marL="0" indent="0">
              <a:buNone/>
              <a:defRPr sz="3968">
                <a:solidFill>
                  <a:schemeClr val="tx1"/>
                </a:solidFill>
              </a:defRPr>
            </a:lvl1pPr>
            <a:lvl2pPr marL="755980" indent="0">
              <a:buNone/>
              <a:defRPr sz="3307">
                <a:solidFill>
                  <a:schemeClr val="tx1">
                    <a:tint val="75000"/>
                  </a:schemeClr>
                </a:solidFill>
              </a:defRPr>
            </a:lvl2pPr>
            <a:lvl3pPr marL="1511960" indent="0">
              <a:buNone/>
              <a:defRPr sz="2976">
                <a:solidFill>
                  <a:schemeClr val="tx1">
                    <a:tint val="75000"/>
                  </a:schemeClr>
                </a:solidFill>
              </a:defRPr>
            </a:lvl3pPr>
            <a:lvl4pPr marL="2267941" indent="0">
              <a:buNone/>
              <a:defRPr sz="2646">
                <a:solidFill>
                  <a:schemeClr val="tx1">
                    <a:tint val="75000"/>
                  </a:schemeClr>
                </a:solidFill>
              </a:defRPr>
            </a:lvl4pPr>
            <a:lvl5pPr marL="3023921" indent="0">
              <a:buNone/>
              <a:defRPr sz="2646">
                <a:solidFill>
                  <a:schemeClr val="tx1">
                    <a:tint val="75000"/>
                  </a:schemeClr>
                </a:solidFill>
              </a:defRPr>
            </a:lvl5pPr>
            <a:lvl6pPr marL="3779901" indent="0">
              <a:buNone/>
              <a:defRPr sz="2646">
                <a:solidFill>
                  <a:schemeClr val="tx1">
                    <a:tint val="75000"/>
                  </a:schemeClr>
                </a:solidFill>
              </a:defRPr>
            </a:lvl6pPr>
            <a:lvl7pPr marL="4535881" indent="0">
              <a:buNone/>
              <a:defRPr sz="2646">
                <a:solidFill>
                  <a:schemeClr val="tx1">
                    <a:tint val="75000"/>
                  </a:schemeClr>
                </a:solidFill>
              </a:defRPr>
            </a:lvl7pPr>
            <a:lvl8pPr marL="5291861" indent="0">
              <a:buNone/>
              <a:defRPr sz="2646">
                <a:solidFill>
                  <a:schemeClr val="tx1">
                    <a:tint val="75000"/>
                  </a:schemeClr>
                </a:solidFill>
              </a:defRPr>
            </a:lvl8pPr>
            <a:lvl9pPr marL="6047842" indent="0">
              <a:buNone/>
              <a:defRPr sz="264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0CFEE0-CCB0-4A6F-8123-171E9168C7FA}" type="datetimeFigureOut">
              <a:rPr lang="en-GB" smtClean="0"/>
              <a:t>10/02/2020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2823117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39455" y="5692400"/>
            <a:ext cx="6425724" cy="13567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54171" y="5692400"/>
            <a:ext cx="6425724" cy="13567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0CFEE0-CCB0-4A6F-8123-171E9168C7FA}" type="datetimeFigureOut">
              <a:rPr lang="en-GB" smtClean="0"/>
              <a:t>10/02/2020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4175724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138485"/>
            <a:ext cx="13040439" cy="413317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1426" y="5241960"/>
            <a:ext cx="63961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Click to edit Master text styles</a:t>
            </a:r>
          </a:p>
        </p:txBody>
      </p:sp>
      <p:sp>
        <p:nvSpPr>
          <p:cNvPr id="4" name="Content Placeholder 3"/>
          <p:cNvSpPr>
            <a:spLocks noGrp="1"/>
          </p:cNvSpPr>
          <p:nvPr>
            <p:ph sz="half" idx="2"/>
          </p:nvPr>
        </p:nvSpPr>
        <p:spPr>
          <a:xfrm>
            <a:off x="1041426" y="7810963"/>
            <a:ext cx="6396193" cy="11488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54172" y="5241960"/>
            <a:ext cx="64276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Click to edit Master text styles</a:t>
            </a:r>
          </a:p>
        </p:txBody>
      </p:sp>
      <p:sp>
        <p:nvSpPr>
          <p:cNvPr id="6" name="Content Placeholder 5"/>
          <p:cNvSpPr>
            <a:spLocks noGrp="1"/>
          </p:cNvSpPr>
          <p:nvPr>
            <p:ph sz="quarter" idx="4"/>
          </p:nvPr>
        </p:nvSpPr>
        <p:spPr>
          <a:xfrm>
            <a:off x="7654172" y="7810963"/>
            <a:ext cx="6427693" cy="11488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B0CFEE0-CCB0-4A6F-8123-171E9168C7FA}" type="datetimeFigureOut">
              <a:rPr lang="en-GB" smtClean="0"/>
              <a:t>10/02/2020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3851158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B0CFEE0-CCB0-4A6F-8123-171E9168C7FA}" type="datetimeFigureOut">
              <a:rPr lang="en-GB" smtClean="0"/>
              <a:t>10/02/2020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2487442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0CFEE0-CCB0-4A6F-8123-171E9168C7FA}" type="datetimeFigureOut">
              <a:rPr lang="en-GB" smtClean="0"/>
              <a:t>10/02/2020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1294366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Content Placeholder 2"/>
          <p:cNvSpPr>
            <a:spLocks noGrp="1"/>
          </p:cNvSpPr>
          <p:nvPr>
            <p:ph idx="1"/>
          </p:nvPr>
        </p:nvSpPr>
        <p:spPr>
          <a:xfrm>
            <a:off x="6427693" y="3078850"/>
            <a:ext cx="7654171" cy="15196234"/>
          </a:xfrm>
        </p:spPr>
        <p:txBody>
          <a:bodyPr/>
          <a:lstStyle>
            <a:lvl1pPr>
              <a:defRPr sz="5291"/>
            </a:lvl1pPr>
            <a:lvl2pPr>
              <a:defRPr sz="4630"/>
            </a:lvl2pPr>
            <a:lvl3pPr>
              <a:defRPr sz="3968"/>
            </a:lvl3pPr>
            <a:lvl4pPr>
              <a:defRPr sz="3307"/>
            </a:lvl4pPr>
            <a:lvl5pPr>
              <a:defRPr sz="3307"/>
            </a:lvl5pPr>
            <a:lvl6pPr>
              <a:defRPr sz="3307"/>
            </a:lvl6pPr>
            <a:lvl7pPr>
              <a:defRPr sz="3307"/>
            </a:lvl7pPr>
            <a:lvl8pPr>
              <a:defRPr sz="3307"/>
            </a:lvl8pPr>
            <a:lvl9pPr>
              <a:defRPr sz="330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Click to edit Master text styles</a:t>
            </a:r>
          </a:p>
        </p:txBody>
      </p:sp>
      <p:sp>
        <p:nvSpPr>
          <p:cNvPr id="5" name="Date Placeholder 4"/>
          <p:cNvSpPr>
            <a:spLocks noGrp="1"/>
          </p:cNvSpPr>
          <p:nvPr>
            <p:ph type="dt" sz="half" idx="10"/>
          </p:nvPr>
        </p:nvSpPr>
        <p:spPr/>
        <p:txBody>
          <a:bodyPr/>
          <a:lstStyle/>
          <a:p>
            <a:fld id="{2B0CFEE0-CCB0-4A6F-8123-171E9168C7FA}" type="datetimeFigureOut">
              <a:rPr lang="en-GB" smtClean="0"/>
              <a:t>10/02/2020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4241399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Picture Placeholder 2"/>
          <p:cNvSpPr>
            <a:spLocks noGrp="1" noChangeAspect="1"/>
          </p:cNvSpPr>
          <p:nvPr>
            <p:ph type="pic" idx="1"/>
          </p:nvPr>
        </p:nvSpPr>
        <p:spPr>
          <a:xfrm>
            <a:off x="6427693" y="3078850"/>
            <a:ext cx="7654171" cy="15196234"/>
          </a:xfrm>
        </p:spPr>
        <p:txBody>
          <a:bodyPr anchor="t"/>
          <a:lstStyle>
            <a:lvl1pPr marL="0" indent="0">
              <a:buNone/>
              <a:defRPr sz="5291"/>
            </a:lvl1pPr>
            <a:lvl2pPr marL="755980" indent="0">
              <a:buNone/>
              <a:defRPr sz="4630"/>
            </a:lvl2pPr>
            <a:lvl3pPr marL="1511960" indent="0">
              <a:buNone/>
              <a:defRPr sz="3968"/>
            </a:lvl3pPr>
            <a:lvl4pPr marL="2267941" indent="0">
              <a:buNone/>
              <a:defRPr sz="3307"/>
            </a:lvl4pPr>
            <a:lvl5pPr marL="3023921" indent="0">
              <a:buNone/>
              <a:defRPr sz="3307"/>
            </a:lvl5pPr>
            <a:lvl6pPr marL="3779901" indent="0">
              <a:buNone/>
              <a:defRPr sz="3307"/>
            </a:lvl6pPr>
            <a:lvl7pPr marL="4535881" indent="0">
              <a:buNone/>
              <a:defRPr sz="3307"/>
            </a:lvl7pPr>
            <a:lvl8pPr marL="5291861" indent="0">
              <a:buNone/>
              <a:defRPr sz="3307"/>
            </a:lvl8pPr>
            <a:lvl9pPr marL="6047842" indent="0">
              <a:buNone/>
              <a:defRPr sz="3307"/>
            </a:lvl9pPr>
          </a:lstStyle>
          <a:p>
            <a:r>
              <a:rPr lang="en-US"/>
              <a:t>Click icon to add picture</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Click to edit Master text styles</a:t>
            </a:r>
          </a:p>
        </p:txBody>
      </p:sp>
      <p:sp>
        <p:nvSpPr>
          <p:cNvPr id="5" name="Date Placeholder 4"/>
          <p:cNvSpPr>
            <a:spLocks noGrp="1"/>
          </p:cNvSpPr>
          <p:nvPr>
            <p:ph type="dt" sz="half" idx="10"/>
          </p:nvPr>
        </p:nvSpPr>
        <p:spPr/>
        <p:txBody>
          <a:bodyPr/>
          <a:lstStyle/>
          <a:p>
            <a:fld id="{2B0CFEE0-CCB0-4A6F-8123-171E9168C7FA}" type="datetimeFigureOut">
              <a:rPr lang="en-GB" smtClean="0"/>
              <a:t>10/02/2020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E88ED95-9EC0-442D-A18C-218ACB49B92A}" type="slidenum">
              <a:rPr lang="en-GB" smtClean="0"/>
              <a:t>‹#›</a:t>
            </a:fld>
            <a:endParaRPr lang="en-GB"/>
          </a:p>
        </p:txBody>
      </p:sp>
    </p:spTree>
    <p:extLst>
      <p:ext uri="{BB962C8B-B14F-4D97-AF65-F5344CB8AC3E}">
        <p14:creationId xmlns:p14="http://schemas.microsoft.com/office/powerpoint/2010/main" val="14586404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1138485"/>
            <a:ext cx="13040439" cy="413317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39456" y="5692400"/>
            <a:ext cx="13040439" cy="13567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9455" y="19819457"/>
            <a:ext cx="3401854" cy="1138480"/>
          </a:xfrm>
          <a:prstGeom prst="rect">
            <a:avLst/>
          </a:prstGeom>
        </p:spPr>
        <p:txBody>
          <a:bodyPr vert="horz" lIns="91440" tIns="45720" rIns="91440" bIns="45720" rtlCol="0" anchor="ctr"/>
          <a:lstStyle>
            <a:lvl1pPr algn="l">
              <a:defRPr sz="1984">
                <a:solidFill>
                  <a:schemeClr val="tx1">
                    <a:tint val="75000"/>
                  </a:schemeClr>
                </a:solidFill>
              </a:defRPr>
            </a:lvl1pPr>
          </a:lstStyle>
          <a:p>
            <a:fld id="{2B0CFEE0-CCB0-4A6F-8123-171E9168C7FA}" type="datetimeFigureOut">
              <a:rPr lang="en-GB" smtClean="0"/>
              <a:t>10/02/2020</a:t>
            </a:fld>
            <a:endParaRPr lang="en-GB"/>
          </a:p>
        </p:txBody>
      </p:sp>
      <p:sp>
        <p:nvSpPr>
          <p:cNvPr id="5" name="Footer Placeholder 4"/>
          <p:cNvSpPr>
            <a:spLocks noGrp="1"/>
          </p:cNvSpPr>
          <p:nvPr>
            <p:ph type="ftr" sz="quarter" idx="3"/>
          </p:nvPr>
        </p:nvSpPr>
        <p:spPr>
          <a:xfrm>
            <a:off x="5008285" y="19819457"/>
            <a:ext cx="5102781" cy="1138480"/>
          </a:xfrm>
          <a:prstGeom prst="rect">
            <a:avLst/>
          </a:prstGeom>
        </p:spPr>
        <p:txBody>
          <a:bodyPr vert="horz" lIns="91440" tIns="45720" rIns="91440" bIns="45720" rtlCol="0" anchor="ctr"/>
          <a:lstStyle>
            <a:lvl1pPr algn="ctr">
              <a:defRPr sz="1984">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0678041" y="19819457"/>
            <a:ext cx="3401854" cy="1138480"/>
          </a:xfrm>
          <a:prstGeom prst="rect">
            <a:avLst/>
          </a:prstGeom>
        </p:spPr>
        <p:txBody>
          <a:bodyPr vert="horz" lIns="91440" tIns="45720" rIns="91440" bIns="45720" rtlCol="0" anchor="ctr"/>
          <a:lstStyle>
            <a:lvl1pPr algn="r">
              <a:defRPr sz="1984">
                <a:solidFill>
                  <a:schemeClr val="tx1">
                    <a:tint val="75000"/>
                  </a:schemeClr>
                </a:solidFill>
              </a:defRPr>
            </a:lvl1pPr>
          </a:lstStyle>
          <a:p>
            <a:fld id="{FE88ED95-9EC0-442D-A18C-218ACB49B92A}" type="slidenum">
              <a:rPr lang="en-GB" smtClean="0"/>
              <a:t>‹#›</a:t>
            </a:fld>
            <a:endParaRPr lang="en-GB"/>
          </a:p>
        </p:txBody>
      </p:sp>
    </p:spTree>
    <p:extLst>
      <p:ext uri="{BB962C8B-B14F-4D97-AF65-F5344CB8AC3E}">
        <p14:creationId xmlns:p14="http://schemas.microsoft.com/office/powerpoint/2010/main" val="351282285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511960" rtl="0" eaLnBrk="1" latinLnBrk="0" hangingPunct="1">
        <a:lnSpc>
          <a:spcPct val="90000"/>
        </a:lnSpc>
        <a:spcBef>
          <a:spcPct val="0"/>
        </a:spcBef>
        <a:buNone/>
        <a:defRPr sz="7275" kern="1200">
          <a:solidFill>
            <a:schemeClr val="tx1"/>
          </a:solidFill>
          <a:latin typeface="+mj-lt"/>
          <a:ea typeface="+mj-ea"/>
          <a:cs typeface="+mj-cs"/>
        </a:defRPr>
      </a:lvl1pPr>
    </p:titleStyle>
    <p:bodyStyle>
      <a:lvl1pPr marL="377990" indent="-377990" algn="l" defTabSz="1511960" rtl="0" eaLnBrk="1" latinLnBrk="0" hangingPunct="1">
        <a:lnSpc>
          <a:spcPct val="90000"/>
        </a:lnSpc>
        <a:spcBef>
          <a:spcPts val="1654"/>
        </a:spcBef>
        <a:buFont typeface="Arial" panose="020B0604020202020204" pitchFamily="34" charset="0"/>
        <a:buChar char="•"/>
        <a:defRPr sz="4630" kern="1200">
          <a:solidFill>
            <a:schemeClr val="tx1"/>
          </a:solidFill>
          <a:latin typeface="+mn-lt"/>
          <a:ea typeface="+mn-ea"/>
          <a:cs typeface="+mn-cs"/>
        </a:defRPr>
      </a:lvl1pPr>
      <a:lvl2pPr marL="1133970" indent="-377990" algn="l" defTabSz="1511960" rtl="0" eaLnBrk="1" latinLnBrk="0" hangingPunct="1">
        <a:lnSpc>
          <a:spcPct val="90000"/>
        </a:lnSpc>
        <a:spcBef>
          <a:spcPts val="827"/>
        </a:spcBef>
        <a:buFont typeface="Arial" panose="020B0604020202020204" pitchFamily="34" charset="0"/>
        <a:buChar char="•"/>
        <a:defRPr sz="3968" kern="1200">
          <a:solidFill>
            <a:schemeClr val="tx1"/>
          </a:solidFill>
          <a:latin typeface="+mn-lt"/>
          <a:ea typeface="+mn-ea"/>
          <a:cs typeface="+mn-cs"/>
        </a:defRPr>
      </a:lvl2pPr>
      <a:lvl3pPr marL="1889951" indent="-377990" algn="l" defTabSz="1511960" rtl="0" eaLnBrk="1" latinLnBrk="0" hangingPunct="1">
        <a:lnSpc>
          <a:spcPct val="90000"/>
        </a:lnSpc>
        <a:spcBef>
          <a:spcPts val="827"/>
        </a:spcBef>
        <a:buFont typeface="Arial" panose="020B0604020202020204" pitchFamily="34" charset="0"/>
        <a:buChar char="•"/>
        <a:defRPr sz="3307" kern="1200">
          <a:solidFill>
            <a:schemeClr val="tx1"/>
          </a:solidFill>
          <a:latin typeface="+mn-lt"/>
          <a:ea typeface="+mn-ea"/>
          <a:cs typeface="+mn-cs"/>
        </a:defRPr>
      </a:lvl3pPr>
      <a:lvl4pPr marL="264593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4pPr>
      <a:lvl5pPr marL="340191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5pPr>
      <a:lvl6pPr marL="415789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6pPr>
      <a:lvl7pPr marL="491387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7pPr>
      <a:lvl8pPr marL="566985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8pPr>
      <a:lvl9pPr marL="642583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9pPr>
    </p:bodyStyle>
    <p:otherStyle>
      <a:defPPr>
        <a:defRPr lang="en-US"/>
      </a:defPPr>
      <a:lvl1pPr marL="0" algn="l" defTabSz="1511960" rtl="0" eaLnBrk="1" latinLnBrk="0" hangingPunct="1">
        <a:defRPr sz="2976" kern="1200">
          <a:solidFill>
            <a:schemeClr val="tx1"/>
          </a:solidFill>
          <a:latin typeface="+mn-lt"/>
          <a:ea typeface="+mn-ea"/>
          <a:cs typeface="+mn-cs"/>
        </a:defRPr>
      </a:lvl1pPr>
      <a:lvl2pPr marL="755980" algn="l" defTabSz="1511960" rtl="0" eaLnBrk="1" latinLnBrk="0" hangingPunct="1">
        <a:defRPr sz="2976" kern="1200">
          <a:solidFill>
            <a:schemeClr val="tx1"/>
          </a:solidFill>
          <a:latin typeface="+mn-lt"/>
          <a:ea typeface="+mn-ea"/>
          <a:cs typeface="+mn-cs"/>
        </a:defRPr>
      </a:lvl2pPr>
      <a:lvl3pPr marL="1511960" algn="l" defTabSz="1511960" rtl="0" eaLnBrk="1" latinLnBrk="0" hangingPunct="1">
        <a:defRPr sz="2976" kern="1200">
          <a:solidFill>
            <a:schemeClr val="tx1"/>
          </a:solidFill>
          <a:latin typeface="+mn-lt"/>
          <a:ea typeface="+mn-ea"/>
          <a:cs typeface="+mn-cs"/>
        </a:defRPr>
      </a:lvl3pPr>
      <a:lvl4pPr marL="2267941" algn="l" defTabSz="1511960" rtl="0" eaLnBrk="1" latinLnBrk="0" hangingPunct="1">
        <a:defRPr sz="2976" kern="1200">
          <a:solidFill>
            <a:schemeClr val="tx1"/>
          </a:solidFill>
          <a:latin typeface="+mn-lt"/>
          <a:ea typeface="+mn-ea"/>
          <a:cs typeface="+mn-cs"/>
        </a:defRPr>
      </a:lvl4pPr>
      <a:lvl5pPr marL="3023921" algn="l" defTabSz="1511960" rtl="0" eaLnBrk="1" latinLnBrk="0" hangingPunct="1">
        <a:defRPr sz="2976" kern="1200">
          <a:solidFill>
            <a:schemeClr val="tx1"/>
          </a:solidFill>
          <a:latin typeface="+mn-lt"/>
          <a:ea typeface="+mn-ea"/>
          <a:cs typeface="+mn-cs"/>
        </a:defRPr>
      </a:lvl5pPr>
      <a:lvl6pPr marL="3779901" algn="l" defTabSz="1511960" rtl="0" eaLnBrk="1" latinLnBrk="0" hangingPunct="1">
        <a:defRPr sz="2976" kern="1200">
          <a:solidFill>
            <a:schemeClr val="tx1"/>
          </a:solidFill>
          <a:latin typeface="+mn-lt"/>
          <a:ea typeface="+mn-ea"/>
          <a:cs typeface="+mn-cs"/>
        </a:defRPr>
      </a:lvl6pPr>
      <a:lvl7pPr marL="4535881" algn="l" defTabSz="1511960" rtl="0" eaLnBrk="1" latinLnBrk="0" hangingPunct="1">
        <a:defRPr sz="2976" kern="1200">
          <a:solidFill>
            <a:schemeClr val="tx1"/>
          </a:solidFill>
          <a:latin typeface="+mn-lt"/>
          <a:ea typeface="+mn-ea"/>
          <a:cs typeface="+mn-cs"/>
        </a:defRPr>
      </a:lvl7pPr>
      <a:lvl8pPr marL="5291861" algn="l" defTabSz="1511960" rtl="0" eaLnBrk="1" latinLnBrk="0" hangingPunct="1">
        <a:defRPr sz="2976" kern="1200">
          <a:solidFill>
            <a:schemeClr val="tx1"/>
          </a:solidFill>
          <a:latin typeface="+mn-lt"/>
          <a:ea typeface="+mn-ea"/>
          <a:cs typeface="+mn-cs"/>
        </a:defRPr>
      </a:lvl8pPr>
      <a:lvl9pPr marL="6047842" algn="l" defTabSz="1511960" rtl="0" eaLnBrk="1" latinLnBrk="0" hangingPunct="1">
        <a:defRPr sz="29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12" Type="http://schemas.openxmlformats.org/officeDocument/2006/relationships/image" Target="../media/image10.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0.png"/><Relationship Id="rId11" Type="http://schemas.openxmlformats.org/officeDocument/2006/relationships/image" Target="../media/image9.pn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F690B58D-9672-47B4-8A29-73F19268D7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18685" y="9412505"/>
            <a:ext cx="7145034" cy="5103596"/>
          </a:xfrm>
          <a:prstGeom prst="rect">
            <a:avLst/>
          </a:prstGeom>
        </p:spPr>
      </p:pic>
      <p:pic>
        <p:nvPicPr>
          <p:cNvPr id="7" name="Picture 6" descr="A close up of a map&#10;&#10;Description automatically generated">
            <a:extLst>
              <a:ext uri="{FF2B5EF4-FFF2-40B4-BE49-F238E27FC236}">
                <a16:creationId xmlns:a16="http://schemas.microsoft.com/office/drawing/2014/main" id="{81DEF448-CF9E-402E-A46E-C2C4FF74A4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6257" y="4106172"/>
            <a:ext cx="6129349" cy="3830843"/>
          </a:xfrm>
          <a:prstGeom prst="rect">
            <a:avLst/>
          </a:prstGeom>
        </p:spPr>
      </p:pic>
      <p:sp>
        <p:nvSpPr>
          <p:cNvPr id="17" name="Rectangle: Rounded Corners 16">
            <a:extLst>
              <a:ext uri="{FF2B5EF4-FFF2-40B4-BE49-F238E27FC236}">
                <a16:creationId xmlns:a16="http://schemas.microsoft.com/office/drawing/2014/main" id="{F66A569C-9808-44B0-8765-A8F8DE421510}"/>
              </a:ext>
            </a:extLst>
          </p:cNvPr>
          <p:cNvSpPr/>
          <p:nvPr/>
        </p:nvSpPr>
        <p:spPr>
          <a:xfrm>
            <a:off x="250824" y="140423"/>
            <a:ext cx="14539231" cy="1371910"/>
          </a:xfrm>
          <a:prstGeom prst="roundRect">
            <a:avLst>
              <a:gd name="adj" fmla="val 6702"/>
            </a:avLst>
          </a:prstGeom>
          <a:solidFill>
            <a:srgbClr val="68246D"/>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3824764C-04BD-4514-9DD4-30286A96FDAA}"/>
              </a:ext>
            </a:extLst>
          </p:cNvPr>
          <p:cNvSpPr txBox="1"/>
          <p:nvPr/>
        </p:nvSpPr>
        <p:spPr>
          <a:xfrm>
            <a:off x="251274" y="-61935"/>
            <a:ext cx="12242802" cy="1661993"/>
          </a:xfrm>
          <a:prstGeom prst="rect">
            <a:avLst/>
          </a:prstGeom>
          <a:noFill/>
        </p:spPr>
        <p:txBody>
          <a:bodyPr wrap="square" rtlCol="0">
            <a:spAutoFit/>
          </a:bodyPr>
          <a:lstStyle/>
          <a:p>
            <a:r>
              <a:rPr lang="en-GB" sz="7000" dirty="0">
                <a:solidFill>
                  <a:schemeClr val="bg1"/>
                </a:solidFill>
                <a:latin typeface="Times New Roman" panose="02020603050405020304" pitchFamily="18" charset="0"/>
                <a:cs typeface="Times New Roman" panose="02020603050405020304" pitchFamily="18" charset="0"/>
              </a:rPr>
              <a:t>Relaxation in Globular Clusters</a:t>
            </a:r>
            <a:endParaRPr lang="en-GB" sz="6600" dirty="0">
              <a:solidFill>
                <a:schemeClr val="bg1"/>
              </a:solidFill>
              <a:latin typeface="Times New Roman" panose="02020603050405020304" pitchFamily="18" charset="0"/>
              <a:cs typeface="Times New Roman" panose="02020603050405020304" pitchFamily="18" charset="0"/>
            </a:endParaRPr>
          </a:p>
          <a:p>
            <a:r>
              <a:rPr lang="en-GB" sz="3200" dirty="0">
                <a:solidFill>
                  <a:schemeClr val="bg1"/>
                </a:solidFill>
                <a:latin typeface="Times New Roman" panose="02020603050405020304" pitchFamily="18" charset="0"/>
                <a:cs typeface="Times New Roman" panose="02020603050405020304" pitchFamily="18" charset="0"/>
              </a:rPr>
              <a:t>Jacob Kalnins</a:t>
            </a:r>
            <a:endParaRPr lang="en-GB" sz="2800" dirty="0">
              <a:solidFill>
                <a:schemeClr val="bg1"/>
              </a:solidFill>
              <a:latin typeface="Times New Roman" panose="02020603050405020304" pitchFamily="18" charset="0"/>
              <a:cs typeface="Times New Roman" panose="02020603050405020304" pitchFamily="18" charset="0"/>
            </a:endParaRPr>
          </a:p>
        </p:txBody>
      </p:sp>
      <p:sp>
        <p:nvSpPr>
          <p:cNvPr id="14" name="Rectangle: Rounded Corners 13">
            <a:extLst>
              <a:ext uri="{FF2B5EF4-FFF2-40B4-BE49-F238E27FC236}">
                <a16:creationId xmlns:a16="http://schemas.microsoft.com/office/drawing/2014/main" id="{AF72C0A6-6D54-4D9E-B22B-49DCC84CBF72}"/>
              </a:ext>
            </a:extLst>
          </p:cNvPr>
          <p:cNvSpPr/>
          <p:nvPr/>
        </p:nvSpPr>
        <p:spPr>
          <a:xfrm>
            <a:off x="250824" y="1739844"/>
            <a:ext cx="12242802" cy="2106440"/>
          </a:xfrm>
          <a:prstGeom prst="roundRect">
            <a:avLst>
              <a:gd name="adj" fmla="val 11582"/>
            </a:avLst>
          </a:prstGeom>
          <a:gradFill>
            <a:gsLst>
              <a:gs pos="0">
                <a:srgbClr val="68246D">
                  <a:alpha val="20000"/>
                </a:srgbClr>
              </a:gs>
              <a:gs pos="100000">
                <a:schemeClr val="bg1"/>
              </a:gs>
            </a:gsLst>
            <a:lin ang="5400000" scaled="1"/>
          </a:gra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675B8F16-80B4-4610-A191-716B2C09E0C7}"/>
              </a:ext>
            </a:extLst>
          </p:cNvPr>
          <p:cNvSpPr txBox="1"/>
          <p:nvPr/>
        </p:nvSpPr>
        <p:spPr>
          <a:xfrm>
            <a:off x="-2910" y="19995853"/>
            <a:ext cx="15119350" cy="1384995"/>
          </a:xfrm>
          <a:prstGeom prst="rect">
            <a:avLst/>
          </a:prstGeom>
          <a:noFill/>
        </p:spPr>
        <p:txBody>
          <a:bodyPr wrap="square" rtlCol="0">
            <a:spAutoFit/>
          </a:bodyPr>
          <a:lstStyle/>
          <a:p>
            <a:r>
              <a:rPr lang="en-GB" sz="1400" dirty="0">
                <a:solidFill>
                  <a:srgbClr val="333132"/>
                </a:solidFill>
                <a:latin typeface="Trebuchet MS" panose="020B0603020202020204" pitchFamily="34" charset="0"/>
                <a:cs typeface="Arial" panose="020B0604020202020204" pitchFamily="34" charset="0"/>
              </a:rPr>
              <a:t>Top image: Globular Cluster NGC 1866 – ESA/Hubble and NASA</a:t>
            </a:r>
          </a:p>
          <a:p>
            <a:r>
              <a:rPr lang="en-GB" sz="1400">
                <a:solidFill>
                  <a:srgbClr val="333132"/>
                </a:solidFill>
                <a:latin typeface="Trebuchet MS" panose="020B0603020202020204" pitchFamily="34" charset="0"/>
                <a:cs typeface="Arial" panose="020B0604020202020204" pitchFamily="34" charset="0"/>
              </a:rPr>
              <a:t>[1] </a:t>
            </a:r>
            <a:r>
              <a:rPr lang="en-GB" sz="1400" dirty="0">
                <a:solidFill>
                  <a:srgbClr val="333132"/>
                </a:solidFill>
                <a:latin typeface="Trebuchet MS" panose="020B0603020202020204" pitchFamily="34" charset="0"/>
                <a:cs typeface="Arial" panose="020B0604020202020204" pitchFamily="34" charset="0"/>
              </a:rPr>
              <a:t>Aarseth, S.J., 1999. From NBODY1 to NBODY6: The growth of an industry. Pub. of the Astronomical Society of the Pacific, 111(765), p.1333.</a:t>
            </a:r>
          </a:p>
          <a:p>
            <a:r>
              <a:rPr lang="en-GB" sz="1400" dirty="0">
                <a:solidFill>
                  <a:srgbClr val="333132"/>
                </a:solidFill>
                <a:latin typeface="Trebuchet MS" panose="020B0603020202020204" pitchFamily="34" charset="0"/>
                <a:cs typeface="Arial" panose="020B0604020202020204" pitchFamily="34" charset="0"/>
              </a:rPr>
              <a:t>[2] Talpur, J., 1997, A Guide To Globular Clusters, Keele University, retrieved 4</a:t>
            </a:r>
            <a:r>
              <a:rPr lang="en-GB" sz="1400" baseline="30000" dirty="0">
                <a:solidFill>
                  <a:srgbClr val="333132"/>
                </a:solidFill>
                <a:latin typeface="Trebuchet MS" panose="020B0603020202020204" pitchFamily="34" charset="0"/>
                <a:cs typeface="Arial" panose="020B0604020202020204" pitchFamily="34" charset="0"/>
              </a:rPr>
              <a:t>th</a:t>
            </a:r>
            <a:r>
              <a:rPr lang="en-GB" sz="1400" dirty="0">
                <a:solidFill>
                  <a:srgbClr val="333132"/>
                </a:solidFill>
                <a:latin typeface="Trebuchet MS" panose="020B0603020202020204" pitchFamily="34" charset="0"/>
                <a:cs typeface="Arial" panose="020B0604020202020204" pitchFamily="34" charset="0"/>
              </a:rPr>
              <a:t> Feb 2020</a:t>
            </a:r>
          </a:p>
          <a:p>
            <a:r>
              <a:rPr lang="en-GB" sz="1400" dirty="0">
                <a:solidFill>
                  <a:srgbClr val="333132"/>
                </a:solidFill>
                <a:latin typeface="Trebuchet MS" panose="020B0603020202020204" pitchFamily="34" charset="0"/>
                <a:cs typeface="Arial" panose="020B0604020202020204" pitchFamily="34" charset="0"/>
              </a:rPr>
              <a:t>[3] Meiron, Y. and Kocsis, B., 2018. Diffusion and mixing in globular clusters. The Astrophysical Journal, 855(2), p.87.</a:t>
            </a:r>
          </a:p>
          <a:p>
            <a:r>
              <a:rPr lang="en-GB" sz="1400" dirty="0">
                <a:solidFill>
                  <a:srgbClr val="333132"/>
                </a:solidFill>
                <a:latin typeface="Trebuchet MS" panose="020B0603020202020204" pitchFamily="34" charset="0"/>
                <a:cs typeface="Arial" panose="020B0604020202020204" pitchFamily="34" charset="0"/>
              </a:rPr>
              <a:t>[4] Cook, R.L., 1986. Stochastic sampling in computer graphics. ACM Transactions on Graphics (TOG), 5(1), pp.51-72.</a:t>
            </a:r>
          </a:p>
          <a:p>
            <a:r>
              <a:rPr lang="en-GB" sz="1400" dirty="0">
                <a:solidFill>
                  <a:srgbClr val="333132"/>
                </a:solidFill>
                <a:latin typeface="Trebuchet MS" panose="020B0603020202020204" pitchFamily="34" charset="0"/>
                <a:cs typeface="Arial" panose="020B0604020202020204" pitchFamily="34" charset="0"/>
              </a:rPr>
              <a:t>[5] Giersz, M. and Heggie, D.C., 1994. Statistics of N-body simulations–I. Equal masses before core collapse. M.N.R.A.S., 268(1), pp.257-275.</a:t>
            </a:r>
          </a:p>
        </p:txBody>
      </p:sp>
      <p:sp>
        <p:nvSpPr>
          <p:cNvPr id="16" name="TextBox 15">
            <a:extLst>
              <a:ext uri="{FF2B5EF4-FFF2-40B4-BE49-F238E27FC236}">
                <a16:creationId xmlns:a16="http://schemas.microsoft.com/office/drawing/2014/main" id="{4596A797-2AC0-4831-837C-A9804D809678}"/>
              </a:ext>
            </a:extLst>
          </p:cNvPr>
          <p:cNvSpPr txBox="1"/>
          <p:nvPr/>
        </p:nvSpPr>
        <p:spPr>
          <a:xfrm>
            <a:off x="396843" y="1759836"/>
            <a:ext cx="11942795" cy="2086918"/>
          </a:xfrm>
          <a:prstGeom prst="rect">
            <a:avLst/>
          </a:prstGeom>
          <a:noFill/>
        </p:spPr>
        <p:txBody>
          <a:bodyPr wrap="square" rtlCol="0">
            <a:spAutoFit/>
          </a:bodyPr>
          <a:lstStyle/>
          <a:p>
            <a:pPr algn="just">
              <a:lnSpc>
                <a:spcPct val="120000"/>
              </a:lnSpc>
            </a:pPr>
            <a:r>
              <a:rPr lang="en-GB" sz="2200" dirty="0">
                <a:solidFill>
                  <a:srgbClr val="333132"/>
                </a:solidFill>
                <a:latin typeface="Trebuchet MS" panose="020B0603020202020204" pitchFamily="34" charset="0"/>
                <a:cs typeface="Arial" panose="020B0604020202020204" pitchFamily="34" charset="0"/>
              </a:rPr>
              <a:t>Numerical N-body simulation of stellar systems began in the 1960s</a:t>
            </a:r>
            <a:r>
              <a:rPr lang="en-GB" sz="2200" baseline="30000" dirty="0">
                <a:solidFill>
                  <a:srgbClr val="333132"/>
                </a:solidFill>
                <a:latin typeface="Trebuchet MS" panose="020B0603020202020204" pitchFamily="34" charset="0"/>
                <a:cs typeface="Arial" panose="020B0604020202020204" pitchFamily="34" charset="0"/>
              </a:rPr>
              <a:t>[1] </a:t>
            </a:r>
            <a:r>
              <a:rPr lang="en-GB" sz="2200" dirty="0">
                <a:solidFill>
                  <a:srgbClr val="333132"/>
                </a:solidFill>
                <a:latin typeface="Trebuchet MS" panose="020B0603020202020204" pitchFamily="34" charset="0"/>
                <a:cs typeface="Arial" panose="020B0604020202020204" pitchFamily="34" charset="0"/>
              </a:rPr>
              <a:t>and can offer valuable insights into Globular Clusters, groups of a few hundred thousand stars with a radius of ~1-10pc</a:t>
            </a:r>
            <a:r>
              <a:rPr lang="en-GB" sz="2200" baseline="30000" dirty="0">
                <a:solidFill>
                  <a:srgbClr val="333132"/>
                </a:solidFill>
                <a:latin typeface="Trebuchet MS" panose="020B0603020202020204" pitchFamily="34" charset="0"/>
                <a:cs typeface="Arial" panose="020B0604020202020204" pitchFamily="34" charset="0"/>
              </a:rPr>
              <a:t>[2]</a:t>
            </a:r>
            <a:r>
              <a:rPr lang="en-GB" sz="2200" dirty="0">
                <a:solidFill>
                  <a:srgbClr val="333132"/>
                </a:solidFill>
                <a:latin typeface="Trebuchet MS" panose="020B0603020202020204" pitchFamily="34" charset="0"/>
                <a:cs typeface="Arial" panose="020B0604020202020204" pitchFamily="34" charset="0"/>
              </a:rPr>
              <a:t>. This simulation method calculates the force between each pair of particles then applies a Leapfrog integration scheme to update particle positions and velocities over a given timestep. This was used to study the dynamics and evolution of globular clusters.</a:t>
            </a:r>
          </a:p>
        </p:txBody>
      </p:sp>
      <p:sp>
        <p:nvSpPr>
          <p:cNvPr id="11" name="Rectangle: Rounded Corners 10">
            <a:extLst>
              <a:ext uri="{FF2B5EF4-FFF2-40B4-BE49-F238E27FC236}">
                <a16:creationId xmlns:a16="http://schemas.microsoft.com/office/drawing/2014/main" id="{43278586-5885-4B5A-BC3A-10C251035EC4}"/>
              </a:ext>
            </a:extLst>
          </p:cNvPr>
          <p:cNvSpPr/>
          <p:nvPr/>
        </p:nvSpPr>
        <p:spPr>
          <a:xfrm>
            <a:off x="267103" y="11765600"/>
            <a:ext cx="7289662" cy="4119323"/>
          </a:xfrm>
          <a:prstGeom prst="roundRect">
            <a:avLst>
              <a:gd name="adj" fmla="val 6702"/>
            </a:avLst>
          </a:prstGeom>
          <a:gradFill>
            <a:gsLst>
              <a:gs pos="0">
                <a:srgbClr val="68246D">
                  <a:alpha val="20000"/>
                </a:srgbClr>
              </a:gs>
              <a:gs pos="100000">
                <a:schemeClr val="bg1"/>
              </a:gs>
            </a:gsLst>
            <a:lin ang="5400000" scaled="1"/>
          </a:gra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Rounded Corners 11">
            <a:extLst>
              <a:ext uri="{FF2B5EF4-FFF2-40B4-BE49-F238E27FC236}">
                <a16:creationId xmlns:a16="http://schemas.microsoft.com/office/drawing/2014/main" id="{B0B5F651-AED2-4EE3-B99F-2BF86250E8A6}"/>
              </a:ext>
            </a:extLst>
          </p:cNvPr>
          <p:cNvSpPr/>
          <p:nvPr/>
        </p:nvSpPr>
        <p:spPr>
          <a:xfrm>
            <a:off x="250823" y="4156141"/>
            <a:ext cx="7305943" cy="7276430"/>
          </a:xfrm>
          <a:prstGeom prst="roundRect">
            <a:avLst>
              <a:gd name="adj" fmla="val 4210"/>
            </a:avLst>
          </a:prstGeom>
          <a:gradFill flip="none" rotWithShape="0">
            <a:gsLst>
              <a:gs pos="0">
                <a:srgbClr val="68246D">
                  <a:alpha val="20000"/>
                </a:srgbClr>
              </a:gs>
              <a:gs pos="100000">
                <a:schemeClr val="bg1"/>
              </a:gs>
            </a:gsLst>
            <a:lin ang="5400000" scaled="1"/>
            <a:tileRect/>
          </a:gra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Rectangle: Rounded Corners 17">
            <a:extLst>
              <a:ext uri="{FF2B5EF4-FFF2-40B4-BE49-F238E27FC236}">
                <a16:creationId xmlns:a16="http://schemas.microsoft.com/office/drawing/2014/main" id="{0A61765C-A65F-4C2C-8A62-8F9E817963C7}"/>
              </a:ext>
            </a:extLst>
          </p:cNvPr>
          <p:cNvSpPr/>
          <p:nvPr/>
        </p:nvSpPr>
        <p:spPr>
          <a:xfrm>
            <a:off x="265335" y="16358127"/>
            <a:ext cx="14524720" cy="3538622"/>
          </a:xfrm>
          <a:prstGeom prst="roundRect">
            <a:avLst>
              <a:gd name="adj" fmla="val 9456"/>
            </a:avLst>
          </a:prstGeom>
          <a:gradFill>
            <a:gsLst>
              <a:gs pos="0">
                <a:srgbClr val="68246D">
                  <a:alpha val="20000"/>
                </a:srgbClr>
              </a:gs>
              <a:gs pos="100000">
                <a:schemeClr val="bg1"/>
              </a:gs>
            </a:gsLst>
            <a:lin ang="5400000" scaled="1"/>
          </a:gra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mc:AlternateContent xmlns:mc="http://schemas.openxmlformats.org/markup-compatibility/2006">
        <mc:Choice xmlns:a14="http://schemas.microsoft.com/office/drawing/2010/main" Requires="a14">
          <p:sp>
            <p:nvSpPr>
              <p:cNvPr id="21" name="TextBox 20">
                <a:extLst>
                  <a:ext uri="{FF2B5EF4-FFF2-40B4-BE49-F238E27FC236}">
                    <a16:creationId xmlns:a16="http://schemas.microsoft.com/office/drawing/2014/main" id="{A55176F5-7711-4BA8-9B64-B324B1CF6151}"/>
                  </a:ext>
                </a:extLst>
              </p:cNvPr>
              <p:cNvSpPr txBox="1"/>
              <p:nvPr/>
            </p:nvSpPr>
            <p:spPr>
              <a:xfrm>
                <a:off x="382328" y="16761013"/>
                <a:ext cx="14378699" cy="3018968"/>
              </a:xfrm>
              <a:prstGeom prst="rect">
                <a:avLst/>
              </a:prstGeom>
              <a:noFill/>
            </p:spPr>
            <p:txBody>
              <a:bodyPr wrap="square" rtlCol="0">
                <a:spAutoFit/>
              </a:bodyPr>
              <a:lstStyle/>
              <a:p>
                <a:pPr algn="just">
                  <a:lnSpc>
                    <a:spcPct val="120000"/>
                  </a:lnSpc>
                </a:pPr>
                <a:r>
                  <a:rPr lang="en-GB" sz="2200" dirty="0">
                    <a:solidFill>
                      <a:srgbClr val="333132"/>
                    </a:solidFill>
                    <a:latin typeface="Trebuchet MS" panose="020B0603020202020204" pitchFamily="34" charset="0"/>
                    <a:cs typeface="Arial" panose="020B0604020202020204" pitchFamily="34" charset="0"/>
                  </a:rPr>
                  <a:t>The results were fitted to two models using scipy. The first was suggested to be of the form </a:t>
                </a:r>
                <a14:m>
                  <m:oMath xmlns:m="http://schemas.openxmlformats.org/officeDocument/2006/math">
                    <m:r>
                      <a:rPr lang="en-GB" sz="2200" b="0" i="1" smtClean="0">
                        <a:solidFill>
                          <a:srgbClr val="333132"/>
                        </a:solidFill>
                        <a:latin typeface="Cambria Math" panose="02040503050406030204" pitchFamily="18" charset="0"/>
                        <a:cs typeface="Arial" panose="020B0604020202020204" pitchFamily="34" charset="0"/>
                      </a:rPr>
                      <m:t>𝑡</m:t>
                    </m:r>
                    <m:r>
                      <a:rPr lang="en-GB" sz="2200" b="0" i="1" smtClean="0">
                        <a:solidFill>
                          <a:srgbClr val="333132"/>
                        </a:solidFill>
                        <a:latin typeface="Cambria Math" panose="02040503050406030204" pitchFamily="18" charset="0"/>
                        <a:cs typeface="Arial" panose="020B0604020202020204" pitchFamily="34" charset="0"/>
                      </a:rPr>
                      <m:t>=</m:t>
                    </m:r>
                    <m:r>
                      <a:rPr lang="en-GB" sz="2200" b="0" i="1" smtClean="0">
                        <a:solidFill>
                          <a:srgbClr val="333132"/>
                        </a:solidFill>
                        <a:latin typeface="Cambria Math" panose="02040503050406030204" pitchFamily="18" charset="0"/>
                        <a:cs typeface="Arial" panose="020B0604020202020204" pitchFamily="34" charset="0"/>
                      </a:rPr>
                      <m:t>𝑎</m:t>
                    </m:r>
                    <m:sSup>
                      <m:sSupPr>
                        <m:ctrlPr>
                          <a:rPr lang="en-GB" sz="2200" b="0" i="1" smtClean="0">
                            <a:solidFill>
                              <a:srgbClr val="333132"/>
                            </a:solidFill>
                            <a:latin typeface="Cambria Math" panose="02040503050406030204" pitchFamily="18" charset="0"/>
                            <a:cs typeface="Arial" panose="020B0604020202020204" pitchFamily="34" charset="0"/>
                          </a:rPr>
                        </m:ctrlPr>
                      </m:sSupPr>
                      <m:e>
                        <m:r>
                          <a:rPr lang="en-GB" sz="2200" b="0" i="1" smtClean="0">
                            <a:solidFill>
                              <a:srgbClr val="333132"/>
                            </a:solidFill>
                            <a:latin typeface="Cambria Math" panose="02040503050406030204" pitchFamily="18" charset="0"/>
                            <a:cs typeface="Arial" panose="020B0604020202020204" pitchFamily="34" charset="0"/>
                          </a:rPr>
                          <m:t>𝑚</m:t>
                        </m:r>
                      </m:e>
                      <m:sup>
                        <m:r>
                          <a:rPr lang="en-GB" sz="2200" b="0" i="1" smtClean="0">
                            <a:solidFill>
                              <a:srgbClr val="333132"/>
                            </a:solidFill>
                            <a:latin typeface="Cambria Math" panose="02040503050406030204" pitchFamily="18" charset="0"/>
                            <a:cs typeface="Arial" panose="020B0604020202020204" pitchFamily="34" charset="0"/>
                          </a:rPr>
                          <m:t>−</m:t>
                        </m:r>
                        <m:r>
                          <a:rPr lang="en-GB" sz="2200" b="0" i="1" smtClean="0">
                            <a:solidFill>
                              <a:srgbClr val="333132"/>
                            </a:solidFill>
                            <a:latin typeface="Cambria Math" panose="02040503050406030204" pitchFamily="18" charset="0"/>
                            <a:cs typeface="Arial" panose="020B0604020202020204" pitchFamily="34" charset="0"/>
                          </a:rPr>
                          <m:t>𝑏</m:t>
                        </m:r>
                      </m:sup>
                    </m:sSup>
                    <m:sSup>
                      <m:sSupPr>
                        <m:ctrlPr>
                          <a:rPr lang="en-GB" sz="2200" b="0" i="1" smtClean="0">
                            <a:solidFill>
                              <a:srgbClr val="333132"/>
                            </a:solidFill>
                            <a:latin typeface="Cambria Math" panose="02040503050406030204" pitchFamily="18" charset="0"/>
                            <a:cs typeface="Arial" panose="020B0604020202020204" pitchFamily="34" charset="0"/>
                          </a:rPr>
                        </m:ctrlPr>
                      </m:sSupPr>
                      <m:e>
                        <m:r>
                          <a:rPr lang="en-GB" sz="2200" b="0" i="1" smtClean="0">
                            <a:solidFill>
                              <a:srgbClr val="333132"/>
                            </a:solidFill>
                            <a:latin typeface="Cambria Math" panose="02040503050406030204" pitchFamily="18" charset="0"/>
                            <a:cs typeface="Arial" panose="020B0604020202020204" pitchFamily="34" charset="0"/>
                          </a:rPr>
                          <m:t>𝑛</m:t>
                        </m:r>
                      </m:e>
                      <m:sup>
                        <m:r>
                          <a:rPr lang="en-GB" sz="2200" b="0" i="1" smtClean="0">
                            <a:solidFill>
                              <a:srgbClr val="333132"/>
                            </a:solidFill>
                            <a:latin typeface="Cambria Math" panose="02040503050406030204" pitchFamily="18" charset="0"/>
                            <a:cs typeface="Arial" panose="020B0604020202020204" pitchFamily="34" charset="0"/>
                          </a:rPr>
                          <m:t>−</m:t>
                        </m:r>
                        <m:r>
                          <a:rPr lang="en-GB" sz="2200" b="0" i="1" smtClean="0">
                            <a:solidFill>
                              <a:srgbClr val="333132"/>
                            </a:solidFill>
                            <a:latin typeface="Cambria Math" panose="02040503050406030204" pitchFamily="18" charset="0"/>
                            <a:cs typeface="Arial" panose="020B0604020202020204" pitchFamily="34" charset="0"/>
                          </a:rPr>
                          <m:t>𝑐</m:t>
                        </m:r>
                      </m:sup>
                    </m:sSup>
                  </m:oMath>
                </a14:m>
                <a:r>
                  <a:rPr lang="en-GB" sz="2200" dirty="0">
                    <a:solidFill>
                      <a:srgbClr val="333132"/>
                    </a:solidFill>
                    <a:latin typeface="Trebuchet MS" panose="020B0603020202020204" pitchFamily="34" charset="0"/>
                    <a:cs typeface="Arial" panose="020B0604020202020204" pitchFamily="34" charset="0"/>
                  </a:rPr>
                  <a:t> (Model I). The second followed </a:t>
                </a:r>
                <a:r>
                  <a:rPr lang="en-GB" sz="2200" b="1" dirty="0">
                    <a:solidFill>
                      <a:srgbClr val="333132"/>
                    </a:solidFill>
                    <a:latin typeface="Trebuchet MS" panose="020B0603020202020204" pitchFamily="34" charset="0"/>
                    <a:cs typeface="Arial" panose="020B0604020202020204" pitchFamily="34" charset="0"/>
                  </a:rPr>
                  <a:t>Eq. 2</a:t>
                </a:r>
                <a:r>
                  <a:rPr lang="en-GB" sz="2200" dirty="0">
                    <a:solidFill>
                      <a:srgbClr val="333132"/>
                    </a:solidFill>
                    <a:latin typeface="Trebuchet MS" panose="020B0603020202020204" pitchFamily="34" charset="0"/>
                    <a:cs typeface="Arial" panose="020B0604020202020204" pitchFamily="34" charset="0"/>
                  </a:rPr>
                  <a:t>: </a:t>
                </a:r>
                <a14:m>
                  <m:oMath xmlns:m="http://schemas.openxmlformats.org/officeDocument/2006/math">
                    <m:r>
                      <a:rPr lang="en-GB" sz="2200" b="0" i="1" smtClean="0">
                        <a:solidFill>
                          <a:srgbClr val="333132"/>
                        </a:solidFill>
                        <a:latin typeface="Cambria Math" panose="02040503050406030204" pitchFamily="18" charset="0"/>
                        <a:cs typeface="Arial" panose="020B0604020202020204" pitchFamily="34" charset="0"/>
                      </a:rPr>
                      <m:t>𝑡</m:t>
                    </m:r>
                    <m:r>
                      <a:rPr lang="en-GB" sz="2200" b="0" i="1" smtClean="0">
                        <a:solidFill>
                          <a:srgbClr val="333132"/>
                        </a:solidFill>
                        <a:latin typeface="Cambria Math" panose="02040503050406030204" pitchFamily="18" charset="0"/>
                        <a:cs typeface="Arial" panose="020B0604020202020204" pitchFamily="34" charset="0"/>
                      </a:rPr>
                      <m:t>=</m:t>
                    </m:r>
                    <m:r>
                      <a:rPr lang="en-GB" sz="2200" b="0" i="1" smtClean="0">
                        <a:solidFill>
                          <a:srgbClr val="333132"/>
                        </a:solidFill>
                        <a:latin typeface="Cambria Math" panose="02040503050406030204" pitchFamily="18" charset="0"/>
                        <a:cs typeface="Arial" panose="020B0604020202020204" pitchFamily="34" charset="0"/>
                      </a:rPr>
                      <m:t>𝛼</m:t>
                    </m:r>
                    <m:sSup>
                      <m:sSupPr>
                        <m:ctrlPr>
                          <a:rPr lang="en-GB" sz="2200" b="0" i="1" smtClean="0">
                            <a:solidFill>
                              <a:srgbClr val="333132"/>
                            </a:solidFill>
                            <a:latin typeface="Cambria Math" panose="02040503050406030204" pitchFamily="18" charset="0"/>
                            <a:cs typeface="Arial" panose="020B0604020202020204" pitchFamily="34" charset="0"/>
                          </a:rPr>
                        </m:ctrlPr>
                      </m:sSupPr>
                      <m:e>
                        <m:r>
                          <a:rPr lang="en-GB" sz="2200" b="0" i="1" smtClean="0">
                            <a:solidFill>
                              <a:srgbClr val="333132"/>
                            </a:solidFill>
                            <a:latin typeface="Cambria Math" panose="02040503050406030204" pitchFamily="18" charset="0"/>
                            <a:cs typeface="Arial" panose="020B0604020202020204" pitchFamily="34" charset="0"/>
                          </a:rPr>
                          <m:t>𝑚</m:t>
                        </m:r>
                      </m:e>
                      <m:sup>
                        <m:r>
                          <a:rPr lang="en-GB" sz="2200" b="0" i="1" smtClean="0">
                            <a:solidFill>
                              <a:srgbClr val="333132"/>
                            </a:solidFill>
                            <a:latin typeface="Cambria Math" panose="02040503050406030204" pitchFamily="18" charset="0"/>
                            <a:cs typeface="Arial" panose="020B0604020202020204" pitchFamily="34" charset="0"/>
                          </a:rPr>
                          <m:t>−</m:t>
                        </m:r>
                        <m:r>
                          <a:rPr lang="en-GB" sz="2200" b="0" i="1" smtClean="0">
                            <a:solidFill>
                              <a:srgbClr val="333132"/>
                            </a:solidFill>
                            <a:latin typeface="Cambria Math" panose="02040503050406030204" pitchFamily="18" charset="0"/>
                            <a:cs typeface="Arial" panose="020B0604020202020204" pitchFamily="34" charset="0"/>
                          </a:rPr>
                          <m:t>𝛽</m:t>
                        </m:r>
                      </m:sup>
                    </m:sSup>
                    <m:r>
                      <a:rPr lang="en-GB" sz="2200" b="0" i="1" smtClean="0">
                        <a:solidFill>
                          <a:srgbClr val="333132"/>
                        </a:solidFill>
                        <a:latin typeface="Cambria Math" panose="02040503050406030204" pitchFamily="18" charset="0"/>
                        <a:cs typeface="Arial" panose="020B0604020202020204" pitchFamily="34" charset="0"/>
                      </a:rPr>
                      <m:t>𝑛</m:t>
                    </m:r>
                    <m:r>
                      <a:rPr lang="en-GB" sz="2200" b="0" i="1" smtClean="0">
                        <a:solidFill>
                          <a:srgbClr val="333132"/>
                        </a:solidFill>
                        <a:latin typeface="Cambria Math" panose="02040503050406030204" pitchFamily="18" charset="0"/>
                        <a:cs typeface="Arial" panose="020B0604020202020204" pitchFamily="34" charset="0"/>
                      </a:rPr>
                      <m:t>/</m:t>
                    </m:r>
                    <m:func>
                      <m:funcPr>
                        <m:ctrlPr>
                          <a:rPr lang="en-GB" sz="2200" b="0" i="1" smtClean="0">
                            <a:solidFill>
                              <a:srgbClr val="333132"/>
                            </a:solidFill>
                            <a:latin typeface="Cambria Math" panose="02040503050406030204" pitchFamily="18" charset="0"/>
                            <a:cs typeface="Arial" panose="020B0604020202020204" pitchFamily="34" charset="0"/>
                          </a:rPr>
                        </m:ctrlPr>
                      </m:funcPr>
                      <m:fName>
                        <m:r>
                          <m:rPr>
                            <m:sty m:val="p"/>
                          </m:rPr>
                          <a:rPr lang="en-GB" sz="2200" b="0" i="0" smtClean="0">
                            <a:solidFill>
                              <a:srgbClr val="333132"/>
                            </a:solidFill>
                            <a:latin typeface="Cambria Math" panose="02040503050406030204" pitchFamily="18" charset="0"/>
                            <a:cs typeface="Arial" panose="020B0604020202020204" pitchFamily="34" charset="0"/>
                          </a:rPr>
                          <m:t>ln</m:t>
                        </m:r>
                      </m:fName>
                      <m:e>
                        <m:r>
                          <a:rPr lang="en-GB" sz="2200" b="0" i="1" smtClean="0">
                            <a:solidFill>
                              <a:srgbClr val="333132"/>
                            </a:solidFill>
                            <a:latin typeface="Cambria Math" panose="02040503050406030204" pitchFamily="18" charset="0"/>
                            <a:cs typeface="Arial" panose="020B0604020202020204" pitchFamily="34" charset="0"/>
                          </a:rPr>
                          <m:t>𝛾</m:t>
                        </m:r>
                        <m:r>
                          <a:rPr lang="en-GB" sz="2200" b="0" i="1" smtClean="0">
                            <a:solidFill>
                              <a:srgbClr val="333132"/>
                            </a:solidFill>
                            <a:latin typeface="Cambria Math" panose="02040503050406030204" pitchFamily="18" charset="0"/>
                            <a:cs typeface="Arial" panose="020B0604020202020204" pitchFamily="34" charset="0"/>
                          </a:rPr>
                          <m:t>𝑛</m:t>
                        </m:r>
                      </m:e>
                    </m:func>
                  </m:oMath>
                </a14:m>
                <a:r>
                  <a:rPr lang="en-GB" sz="2200" dirty="0">
                    <a:solidFill>
                      <a:srgbClr val="333132"/>
                    </a:solidFill>
                    <a:latin typeface="Trebuchet MS" panose="020B0603020202020204" pitchFamily="34" charset="0"/>
                    <a:cs typeface="Arial" panose="020B0604020202020204" pitchFamily="34" charset="0"/>
                  </a:rPr>
                  <a:t> (Model II). Model I (</a:t>
                </a:r>
                <a:r>
                  <a:rPr lang="en-GB" sz="2200" b="1" dirty="0">
                    <a:solidFill>
                      <a:srgbClr val="333132"/>
                    </a:solidFill>
                    <a:latin typeface="Trebuchet MS" panose="020B0603020202020204" pitchFamily="34" charset="0"/>
                    <a:cs typeface="Arial" panose="020B0604020202020204" pitchFamily="34" charset="0"/>
                  </a:rPr>
                  <a:t>Fig 2</a:t>
                </a:r>
                <a:r>
                  <a:rPr lang="en-GB" sz="2200" dirty="0">
                    <a:solidFill>
                      <a:srgbClr val="333132"/>
                    </a:solidFill>
                    <a:latin typeface="Trebuchet MS" panose="020B0603020202020204" pitchFamily="34" charset="0"/>
                    <a:cs typeface="Arial" panose="020B0604020202020204" pitchFamily="34" charset="0"/>
                  </a:rPr>
                  <a:t>) was accurate, with </a:t>
                </a:r>
                <a14:m>
                  <m:oMath xmlns:m="http://schemas.openxmlformats.org/officeDocument/2006/math">
                    <m:sSubSup>
                      <m:sSubSupPr>
                        <m:ctrlPr>
                          <a:rPr lang="en-GB" sz="2200" b="0" i="1" smtClean="0">
                            <a:solidFill>
                              <a:srgbClr val="333132"/>
                            </a:solidFill>
                            <a:latin typeface="Cambria Math" panose="02040503050406030204" pitchFamily="18" charset="0"/>
                            <a:cs typeface="Arial" panose="020B0604020202020204" pitchFamily="34" charset="0"/>
                          </a:rPr>
                        </m:ctrlPr>
                      </m:sSubSupPr>
                      <m:e>
                        <m:r>
                          <a:rPr lang="en-GB" sz="2200" b="0" i="1" smtClean="0">
                            <a:solidFill>
                              <a:srgbClr val="333132"/>
                            </a:solidFill>
                            <a:latin typeface="Cambria Math" panose="02040503050406030204" pitchFamily="18" charset="0"/>
                            <a:cs typeface="Arial" panose="020B0604020202020204" pitchFamily="34" charset="0"/>
                          </a:rPr>
                          <m:t>𝜒</m:t>
                        </m:r>
                      </m:e>
                      <m:sub>
                        <m:r>
                          <a:rPr lang="en-GB" sz="2200" b="0" i="1" smtClean="0">
                            <a:solidFill>
                              <a:srgbClr val="333132"/>
                            </a:solidFill>
                            <a:latin typeface="Cambria Math" panose="02040503050406030204" pitchFamily="18" charset="0"/>
                            <a:cs typeface="Arial" panose="020B0604020202020204" pitchFamily="34" charset="0"/>
                          </a:rPr>
                          <m:t>𝜈</m:t>
                        </m:r>
                        <m:r>
                          <a:rPr lang="en-GB" sz="2200" b="0" i="1" smtClean="0">
                            <a:solidFill>
                              <a:srgbClr val="333132"/>
                            </a:solidFill>
                            <a:latin typeface="Cambria Math" panose="02040503050406030204" pitchFamily="18" charset="0"/>
                            <a:cs typeface="Arial" panose="020B0604020202020204" pitchFamily="34" charset="0"/>
                          </a:rPr>
                          <m:t>,</m:t>
                        </m:r>
                        <m:r>
                          <a:rPr lang="en-GB" sz="2200" b="0" i="1" smtClean="0">
                            <a:solidFill>
                              <a:srgbClr val="333132"/>
                            </a:solidFill>
                            <a:latin typeface="Cambria Math" panose="02040503050406030204" pitchFamily="18" charset="0"/>
                            <a:cs typeface="Arial" panose="020B0604020202020204" pitchFamily="34" charset="0"/>
                          </a:rPr>
                          <m:t>𝑚𝑖𝑛</m:t>
                        </m:r>
                      </m:sub>
                      <m:sup>
                        <m:r>
                          <a:rPr lang="en-GB" sz="2200" b="0" i="1" smtClean="0">
                            <a:solidFill>
                              <a:srgbClr val="333132"/>
                            </a:solidFill>
                            <a:latin typeface="Cambria Math" panose="02040503050406030204" pitchFamily="18" charset="0"/>
                            <a:cs typeface="Arial" panose="020B0604020202020204" pitchFamily="34" charset="0"/>
                          </a:rPr>
                          <m:t>2</m:t>
                        </m:r>
                      </m:sup>
                    </m:sSubSup>
                    <m:r>
                      <a:rPr lang="en-GB" sz="2200" b="0" i="1" smtClean="0">
                        <a:solidFill>
                          <a:srgbClr val="333132"/>
                        </a:solidFill>
                        <a:latin typeface="Cambria Math" panose="02040503050406030204" pitchFamily="18" charset="0"/>
                        <a:cs typeface="Arial" panose="020B0604020202020204" pitchFamily="34" charset="0"/>
                      </a:rPr>
                      <m:t>=4.63</m:t>
                    </m:r>
                  </m:oMath>
                </a14:m>
                <a:r>
                  <a:rPr lang="en-GB" sz="2200" dirty="0">
                    <a:solidFill>
                      <a:srgbClr val="333132"/>
                    </a:solidFill>
                    <a:latin typeface="Trebuchet MS" panose="020B0603020202020204" pitchFamily="34" charset="0"/>
                    <a:cs typeface="Arial" panose="020B0604020202020204" pitchFamily="34" charset="0"/>
                  </a:rPr>
                  <a:t>. Model II was found to be inaccurate with large </a:t>
                </a:r>
                <a14:m>
                  <m:oMath xmlns:m="http://schemas.openxmlformats.org/officeDocument/2006/math">
                    <m:sSubSup>
                      <m:sSubSupPr>
                        <m:ctrlPr>
                          <a:rPr lang="en-GB" sz="2200" b="0" i="1" smtClean="0">
                            <a:solidFill>
                              <a:srgbClr val="333132"/>
                            </a:solidFill>
                            <a:latin typeface="Cambria Math" panose="02040503050406030204" pitchFamily="18" charset="0"/>
                            <a:cs typeface="Arial" panose="020B0604020202020204" pitchFamily="34" charset="0"/>
                          </a:rPr>
                        </m:ctrlPr>
                      </m:sSubSupPr>
                      <m:e>
                        <m:r>
                          <a:rPr lang="en-GB" sz="2200" b="0" i="1" smtClean="0">
                            <a:solidFill>
                              <a:srgbClr val="333132"/>
                            </a:solidFill>
                            <a:latin typeface="Cambria Math" panose="02040503050406030204" pitchFamily="18" charset="0"/>
                            <a:cs typeface="Arial" panose="020B0604020202020204" pitchFamily="34" charset="0"/>
                          </a:rPr>
                          <m:t>𝜒</m:t>
                        </m:r>
                      </m:e>
                      <m:sub>
                        <m:r>
                          <a:rPr lang="en-GB" sz="2200" b="0" i="1" smtClean="0">
                            <a:solidFill>
                              <a:srgbClr val="333132"/>
                            </a:solidFill>
                            <a:latin typeface="Cambria Math" panose="02040503050406030204" pitchFamily="18" charset="0"/>
                            <a:cs typeface="Arial" panose="020B0604020202020204" pitchFamily="34" charset="0"/>
                          </a:rPr>
                          <m:t>𝜈</m:t>
                        </m:r>
                        <m:r>
                          <a:rPr lang="en-GB" sz="2200" b="0" i="1" smtClean="0">
                            <a:solidFill>
                              <a:srgbClr val="333132"/>
                            </a:solidFill>
                            <a:latin typeface="Cambria Math" panose="02040503050406030204" pitchFamily="18" charset="0"/>
                            <a:cs typeface="Arial" panose="020B0604020202020204" pitchFamily="34" charset="0"/>
                          </a:rPr>
                          <m:t>,</m:t>
                        </m:r>
                        <m:r>
                          <a:rPr lang="en-GB" sz="2200" b="0" i="1" smtClean="0">
                            <a:solidFill>
                              <a:srgbClr val="333132"/>
                            </a:solidFill>
                            <a:latin typeface="Cambria Math" panose="02040503050406030204" pitchFamily="18" charset="0"/>
                            <a:cs typeface="Arial" panose="020B0604020202020204" pitchFamily="34" charset="0"/>
                          </a:rPr>
                          <m:t>𝑚𝑖𝑛</m:t>
                        </m:r>
                      </m:sub>
                      <m:sup>
                        <m:r>
                          <a:rPr lang="en-GB" sz="2200" b="0" i="1" smtClean="0">
                            <a:solidFill>
                              <a:srgbClr val="333132"/>
                            </a:solidFill>
                            <a:latin typeface="Cambria Math" panose="02040503050406030204" pitchFamily="18" charset="0"/>
                            <a:cs typeface="Arial" panose="020B0604020202020204" pitchFamily="34" charset="0"/>
                          </a:rPr>
                          <m:t>2</m:t>
                        </m:r>
                      </m:sup>
                    </m:sSubSup>
                  </m:oMath>
                </a14:m>
                <a:r>
                  <a:rPr lang="en-GB" sz="2200" dirty="0">
                    <a:solidFill>
                      <a:srgbClr val="333132"/>
                    </a:solidFill>
                    <a:latin typeface="Trebuchet MS" panose="020B0603020202020204" pitchFamily="34" charset="0"/>
                    <a:cs typeface="Arial" panose="020B0604020202020204" pitchFamily="34" charset="0"/>
                  </a:rPr>
                  <a:t>. However, Giersz &amp; Heggie’s</a:t>
                </a:r>
                <a:r>
                  <a:rPr lang="en-GB" sz="2200" baseline="30000" dirty="0">
                    <a:solidFill>
                      <a:srgbClr val="333132"/>
                    </a:solidFill>
                    <a:latin typeface="Trebuchet MS" panose="020B0603020202020204" pitchFamily="34" charset="0"/>
                    <a:cs typeface="Arial" panose="020B0604020202020204" pitchFamily="34" charset="0"/>
                  </a:rPr>
                  <a:t>[5]</a:t>
                </a:r>
                <a:r>
                  <a:rPr lang="en-GB" sz="2200" dirty="0">
                    <a:solidFill>
                      <a:srgbClr val="333132"/>
                    </a:solidFill>
                    <a:latin typeface="Trebuchet MS" panose="020B0603020202020204" pitchFamily="34" charset="0"/>
                    <a:cs typeface="Arial" panose="020B0604020202020204" pitchFamily="34" charset="0"/>
                  </a:rPr>
                  <a:t> value of </a:t>
                </a:r>
                <a14:m>
                  <m:oMath xmlns:m="http://schemas.openxmlformats.org/officeDocument/2006/math">
                    <m:r>
                      <a:rPr lang="en-GB" sz="2200" b="0" i="1" smtClean="0">
                        <a:solidFill>
                          <a:srgbClr val="333132"/>
                        </a:solidFill>
                        <a:latin typeface="Cambria Math" panose="02040503050406030204" pitchFamily="18" charset="0"/>
                        <a:cs typeface="Arial" panose="020B0604020202020204" pitchFamily="34" charset="0"/>
                      </a:rPr>
                      <m:t>𝜆</m:t>
                    </m:r>
                  </m:oMath>
                </a14:m>
                <a:r>
                  <a:rPr lang="en-GB" sz="2200" dirty="0">
                    <a:solidFill>
                      <a:srgbClr val="333132"/>
                    </a:solidFill>
                    <a:latin typeface="Trebuchet MS" panose="020B0603020202020204" pitchFamily="34" charset="0"/>
                    <a:cs typeface="Arial" panose="020B0604020202020204" pitchFamily="34" charset="0"/>
                  </a:rPr>
                  <a:t> was found to be accurate (</a:t>
                </a:r>
                <a14:m>
                  <m:oMath xmlns:m="http://schemas.openxmlformats.org/officeDocument/2006/math">
                    <m:sSub>
                      <m:sSubPr>
                        <m:ctrlPr>
                          <a:rPr lang="en-GB" sz="2200" b="0" i="1" smtClean="0">
                            <a:solidFill>
                              <a:srgbClr val="333132"/>
                            </a:solidFill>
                            <a:latin typeface="Cambria Math" panose="02040503050406030204" pitchFamily="18" charset="0"/>
                            <a:cs typeface="Arial" panose="020B0604020202020204" pitchFamily="34" charset="0"/>
                          </a:rPr>
                        </m:ctrlPr>
                      </m:sSubPr>
                      <m:e>
                        <m:r>
                          <a:rPr lang="en-GB" sz="2200" b="0" i="1" smtClean="0">
                            <a:solidFill>
                              <a:srgbClr val="333132"/>
                            </a:solidFill>
                            <a:latin typeface="Cambria Math" panose="02040503050406030204" pitchFamily="18" charset="0"/>
                            <a:cs typeface="Arial" panose="020B0604020202020204" pitchFamily="34" charset="0"/>
                          </a:rPr>
                          <m:t>𝜆</m:t>
                        </m:r>
                      </m:e>
                      <m:sub>
                        <m:r>
                          <a:rPr lang="en-GB" sz="2200" b="0" i="1" smtClean="0">
                            <a:solidFill>
                              <a:srgbClr val="333132"/>
                            </a:solidFill>
                            <a:latin typeface="Cambria Math" panose="02040503050406030204" pitchFamily="18" charset="0"/>
                            <a:cs typeface="Arial" panose="020B0604020202020204" pitchFamily="34" charset="0"/>
                          </a:rPr>
                          <m:t>𝐼𝐼</m:t>
                        </m:r>
                      </m:sub>
                    </m:sSub>
                    <m:r>
                      <a:rPr lang="en-GB" sz="2200" b="0" i="1" smtClean="0">
                        <a:solidFill>
                          <a:srgbClr val="333132"/>
                        </a:solidFill>
                        <a:latin typeface="Cambria Math" panose="02040503050406030204" pitchFamily="18" charset="0"/>
                        <a:cs typeface="Arial" panose="020B0604020202020204" pitchFamily="34" charset="0"/>
                      </a:rPr>
                      <m:t>=0.113(2)</m:t>
                    </m:r>
                  </m:oMath>
                </a14:m>
                <a:r>
                  <a:rPr lang="en-GB" sz="2200" dirty="0">
                    <a:solidFill>
                      <a:srgbClr val="333132"/>
                    </a:solidFill>
                    <a:latin typeface="Trebuchet MS" panose="020B0603020202020204" pitchFamily="34" charset="0"/>
                    <a:cs typeface="Arial" panose="020B0604020202020204" pitchFamily="34" charset="0"/>
                  </a:rPr>
                  <a:t>). Although </a:t>
                </a:r>
                <a14:m>
                  <m:oMath xmlns:m="http://schemas.openxmlformats.org/officeDocument/2006/math">
                    <m:sSubSup>
                      <m:sSubSupPr>
                        <m:ctrlPr>
                          <a:rPr lang="en-GB" sz="2200" b="0" i="1" smtClean="0">
                            <a:solidFill>
                              <a:srgbClr val="333132"/>
                            </a:solidFill>
                            <a:latin typeface="Cambria Math" panose="02040503050406030204" pitchFamily="18" charset="0"/>
                            <a:cs typeface="Arial" panose="020B0604020202020204" pitchFamily="34" charset="0"/>
                          </a:rPr>
                        </m:ctrlPr>
                      </m:sSubSupPr>
                      <m:e>
                        <m:r>
                          <a:rPr lang="en-GB" sz="2200" b="0" i="1" smtClean="0">
                            <a:solidFill>
                              <a:srgbClr val="333132"/>
                            </a:solidFill>
                            <a:latin typeface="Cambria Math" panose="02040503050406030204" pitchFamily="18" charset="0"/>
                            <a:cs typeface="Arial" panose="020B0604020202020204" pitchFamily="34" charset="0"/>
                          </a:rPr>
                          <m:t>𝜒</m:t>
                        </m:r>
                      </m:e>
                      <m:sub>
                        <m:r>
                          <a:rPr lang="en-GB" sz="2200" b="0" i="1" smtClean="0">
                            <a:solidFill>
                              <a:srgbClr val="333132"/>
                            </a:solidFill>
                            <a:latin typeface="Cambria Math" panose="02040503050406030204" pitchFamily="18" charset="0"/>
                            <a:cs typeface="Arial" panose="020B0604020202020204" pitchFamily="34" charset="0"/>
                          </a:rPr>
                          <m:t>𝐼</m:t>
                        </m:r>
                      </m:sub>
                      <m:sup>
                        <m:r>
                          <a:rPr lang="en-GB" sz="2200" b="0" i="1" smtClean="0">
                            <a:solidFill>
                              <a:srgbClr val="333132"/>
                            </a:solidFill>
                            <a:latin typeface="Cambria Math" panose="02040503050406030204" pitchFamily="18" charset="0"/>
                            <a:cs typeface="Arial" panose="020B0604020202020204" pitchFamily="34" charset="0"/>
                          </a:rPr>
                          <m:t>2</m:t>
                        </m:r>
                      </m:sup>
                    </m:sSubSup>
                  </m:oMath>
                </a14:m>
                <a:r>
                  <a:rPr lang="en-GB" sz="2200" dirty="0">
                    <a:solidFill>
                      <a:srgbClr val="333132"/>
                    </a:solidFill>
                    <a:latin typeface="Trebuchet MS" panose="020B0603020202020204" pitchFamily="34" charset="0"/>
                    <a:cs typeface="Arial" panose="020B0604020202020204" pitchFamily="34" charset="0"/>
                  </a:rPr>
                  <a:t> is small, the model fit may be inaccurate for high masses and low numbers. To keep conditions constant, the timestep was not varied, which became an issue due to the smaller number of steps needed to simulate the system in these cases, so uncertainty in these parameters may be underestimated. The relation between the peak and predicted relaxation time may also be investigated further.</a:t>
                </a:r>
              </a:p>
            </p:txBody>
          </p:sp>
        </mc:Choice>
        <mc:Fallback>
          <p:sp>
            <p:nvSpPr>
              <p:cNvPr id="21" name="TextBox 20">
                <a:extLst>
                  <a:ext uri="{FF2B5EF4-FFF2-40B4-BE49-F238E27FC236}">
                    <a16:creationId xmlns:a16="http://schemas.microsoft.com/office/drawing/2014/main" id="{A55176F5-7711-4BA8-9B64-B324B1CF6151}"/>
                  </a:ext>
                </a:extLst>
              </p:cNvPr>
              <p:cNvSpPr txBox="1">
                <a:spLocks noRot="1" noChangeAspect="1" noMove="1" noResize="1" noEditPoints="1" noAdjustHandles="1" noChangeArrowheads="1" noChangeShapeType="1" noTextEdit="1"/>
              </p:cNvSpPr>
              <p:nvPr/>
            </p:nvSpPr>
            <p:spPr>
              <a:xfrm>
                <a:off x="382328" y="16761013"/>
                <a:ext cx="14378699" cy="3018968"/>
              </a:xfrm>
              <a:prstGeom prst="rect">
                <a:avLst/>
              </a:prstGeom>
              <a:blipFill>
                <a:blip r:embed="rId4"/>
                <a:stretch>
                  <a:fillRect l="-551" t="-404" r="-594" b="-3030"/>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22" name="TextBox 21">
                <a:extLst>
                  <a:ext uri="{FF2B5EF4-FFF2-40B4-BE49-F238E27FC236}">
                    <a16:creationId xmlns:a16="http://schemas.microsoft.com/office/drawing/2014/main" id="{4D61634E-DC57-4B06-87D5-FF8A0F13EDDB}"/>
                  </a:ext>
                </a:extLst>
              </p:cNvPr>
              <p:cNvSpPr txBox="1"/>
              <p:nvPr/>
            </p:nvSpPr>
            <p:spPr>
              <a:xfrm>
                <a:off x="7711809" y="14446041"/>
                <a:ext cx="7078246" cy="1562928"/>
              </a:xfrm>
              <a:prstGeom prst="rect">
                <a:avLst/>
              </a:prstGeom>
              <a:noFill/>
            </p:spPr>
            <p:txBody>
              <a:bodyPr wrap="square" rtlCol="0">
                <a:spAutoFit/>
              </a:bodyPr>
              <a:lstStyle/>
              <a:p>
                <a:pPr algn="just">
                  <a:lnSpc>
                    <a:spcPct val="120000"/>
                  </a:lnSpc>
                </a:pPr>
                <a:r>
                  <a:rPr lang="en-GB" sz="1600" b="1" dirty="0">
                    <a:solidFill>
                      <a:srgbClr val="333132"/>
                    </a:solidFill>
                    <a:latin typeface="Trebuchet MS" panose="020B0603020202020204" pitchFamily="34" charset="0"/>
                    <a:cs typeface="Arial" panose="020B0604020202020204" pitchFamily="34" charset="0"/>
                  </a:rPr>
                  <a:t>Fig 2</a:t>
                </a:r>
                <a:r>
                  <a:rPr lang="en-GB" sz="1600" dirty="0">
                    <a:solidFill>
                      <a:srgbClr val="333132"/>
                    </a:solidFill>
                    <a:latin typeface="Trebuchet MS" panose="020B0603020202020204" pitchFamily="34" charset="0"/>
                    <a:cs typeface="Arial" panose="020B0604020202020204" pitchFamily="34" charset="0"/>
                  </a:rPr>
                  <a:t>: Heatmap of collapse time using observation model. Markers show simulations used in the fit, and their colours demonstrate their normalised residuals (white indicates a good fit). Contour lines show lines of constant collapse time. The model minimised </a:t>
                </a:r>
                <a14:m>
                  <m:oMath xmlns:m="http://schemas.openxmlformats.org/officeDocument/2006/math">
                    <m:sSubSup>
                      <m:sSubSupPr>
                        <m:ctrlPr>
                          <a:rPr lang="en-GB" sz="1600" b="0" i="1" smtClean="0">
                            <a:solidFill>
                              <a:srgbClr val="333132"/>
                            </a:solidFill>
                            <a:latin typeface="Cambria Math" panose="02040503050406030204" pitchFamily="18" charset="0"/>
                            <a:cs typeface="Arial" panose="020B0604020202020204" pitchFamily="34" charset="0"/>
                          </a:rPr>
                        </m:ctrlPr>
                      </m:sSubSupPr>
                      <m:e>
                        <m:r>
                          <a:rPr lang="en-GB" sz="1600" b="0" i="1" smtClean="0">
                            <a:solidFill>
                              <a:srgbClr val="333132"/>
                            </a:solidFill>
                            <a:latin typeface="Cambria Math" panose="02040503050406030204" pitchFamily="18" charset="0"/>
                            <a:cs typeface="Arial" panose="020B0604020202020204" pitchFamily="34" charset="0"/>
                          </a:rPr>
                          <m:t>𝜒</m:t>
                        </m:r>
                      </m:e>
                      <m:sub>
                        <m:r>
                          <a:rPr lang="en-GB" sz="1600" b="0" i="1" smtClean="0">
                            <a:solidFill>
                              <a:srgbClr val="333132"/>
                            </a:solidFill>
                            <a:latin typeface="Cambria Math" panose="02040503050406030204" pitchFamily="18" charset="0"/>
                            <a:cs typeface="Arial" panose="020B0604020202020204" pitchFamily="34" charset="0"/>
                          </a:rPr>
                          <m:t>𝜈</m:t>
                        </m:r>
                      </m:sub>
                      <m:sup>
                        <m:r>
                          <a:rPr lang="en-GB" sz="1600" b="0" i="1" smtClean="0">
                            <a:solidFill>
                              <a:srgbClr val="333132"/>
                            </a:solidFill>
                            <a:latin typeface="Cambria Math" panose="02040503050406030204" pitchFamily="18" charset="0"/>
                            <a:cs typeface="Arial" panose="020B0604020202020204" pitchFamily="34" charset="0"/>
                          </a:rPr>
                          <m:t>2</m:t>
                        </m:r>
                      </m:sup>
                    </m:sSubSup>
                  </m:oMath>
                </a14:m>
                <a:r>
                  <a:rPr lang="en-GB" sz="1600" dirty="0">
                    <a:solidFill>
                      <a:srgbClr val="333132"/>
                    </a:solidFill>
                    <a:latin typeface="Trebuchet MS" panose="020B0603020202020204" pitchFamily="34" charset="0"/>
                    <a:cs typeface="Arial" panose="020B0604020202020204" pitchFamily="34" charset="0"/>
                  </a:rPr>
                  <a:t> at </a:t>
                </a:r>
                <a14:m>
                  <m:oMath xmlns:m="http://schemas.openxmlformats.org/officeDocument/2006/math">
                    <m:sSub>
                      <m:sSubPr>
                        <m:ctrlPr>
                          <a:rPr lang="en-GB" sz="1600" b="0" i="1" smtClean="0">
                            <a:solidFill>
                              <a:srgbClr val="333132"/>
                            </a:solidFill>
                            <a:latin typeface="Cambria Math" panose="02040503050406030204" pitchFamily="18" charset="0"/>
                            <a:cs typeface="Arial" panose="020B0604020202020204" pitchFamily="34" charset="0"/>
                          </a:rPr>
                        </m:ctrlPr>
                      </m:sSubPr>
                      <m:e>
                        <m:r>
                          <a:rPr lang="en-GB" sz="1600" b="0" i="1" smtClean="0">
                            <a:solidFill>
                              <a:srgbClr val="333132"/>
                            </a:solidFill>
                            <a:latin typeface="Cambria Math" panose="02040503050406030204" pitchFamily="18" charset="0"/>
                            <a:cs typeface="Arial" panose="020B0604020202020204" pitchFamily="34" charset="0"/>
                          </a:rPr>
                          <m:t>𝑡</m:t>
                        </m:r>
                      </m:e>
                      <m:sub>
                        <m:r>
                          <a:rPr lang="en-GB" sz="1600" b="0" i="1" smtClean="0">
                            <a:solidFill>
                              <a:srgbClr val="333132"/>
                            </a:solidFill>
                            <a:latin typeface="Cambria Math" panose="02040503050406030204" pitchFamily="18" charset="0"/>
                            <a:cs typeface="Arial" panose="020B0604020202020204" pitchFamily="34" charset="0"/>
                          </a:rPr>
                          <m:t>𝑐</m:t>
                        </m:r>
                      </m:sub>
                    </m:sSub>
                    <m:r>
                      <a:rPr lang="en-GB" sz="1600" b="0" i="1" smtClean="0">
                        <a:solidFill>
                          <a:srgbClr val="333132"/>
                        </a:solidFill>
                        <a:latin typeface="Cambria Math" panose="02040503050406030204" pitchFamily="18" charset="0"/>
                        <a:cs typeface="Arial" panose="020B0604020202020204" pitchFamily="34" charset="0"/>
                      </a:rPr>
                      <m:t>=2.0</m:t>
                    </m:r>
                    <m:d>
                      <m:dPr>
                        <m:ctrlPr>
                          <a:rPr lang="en-GB" sz="1600" b="0" i="1" smtClean="0">
                            <a:solidFill>
                              <a:srgbClr val="333132"/>
                            </a:solidFill>
                            <a:latin typeface="Cambria Math" panose="02040503050406030204" pitchFamily="18" charset="0"/>
                            <a:cs typeface="Arial" panose="020B0604020202020204" pitchFamily="34" charset="0"/>
                          </a:rPr>
                        </m:ctrlPr>
                      </m:dPr>
                      <m:e>
                        <m:r>
                          <a:rPr lang="en-GB" sz="1600" b="0" i="1" smtClean="0">
                            <a:solidFill>
                              <a:srgbClr val="333132"/>
                            </a:solidFill>
                            <a:latin typeface="Cambria Math" panose="02040503050406030204" pitchFamily="18" charset="0"/>
                            <a:cs typeface="Arial" panose="020B0604020202020204" pitchFamily="34" charset="0"/>
                          </a:rPr>
                          <m:t>2</m:t>
                        </m:r>
                      </m:e>
                    </m:d>
                    <m:r>
                      <a:rPr lang="en-GB" sz="1600" b="0" i="1" smtClean="0">
                        <a:solidFill>
                          <a:srgbClr val="333132"/>
                        </a:solidFill>
                        <a:latin typeface="Cambria Math" panose="02040503050406030204" pitchFamily="18" charset="0"/>
                        <a:cs typeface="Arial" panose="020B0604020202020204" pitchFamily="34" charset="0"/>
                      </a:rPr>
                      <m:t>×</m:t>
                    </m:r>
                    <m:sSup>
                      <m:sSupPr>
                        <m:ctrlPr>
                          <a:rPr lang="en-GB" sz="1600" b="0" i="1" smtClean="0">
                            <a:solidFill>
                              <a:srgbClr val="333132"/>
                            </a:solidFill>
                            <a:latin typeface="Cambria Math" panose="02040503050406030204" pitchFamily="18" charset="0"/>
                            <a:cs typeface="Arial" panose="020B0604020202020204" pitchFamily="34" charset="0"/>
                          </a:rPr>
                        </m:ctrlPr>
                      </m:sSupPr>
                      <m:e>
                        <m:r>
                          <a:rPr lang="en-GB" sz="1600" b="0" i="1" smtClean="0">
                            <a:solidFill>
                              <a:srgbClr val="333132"/>
                            </a:solidFill>
                            <a:latin typeface="Cambria Math" panose="02040503050406030204" pitchFamily="18" charset="0"/>
                            <a:cs typeface="Arial" panose="020B0604020202020204" pitchFamily="34" charset="0"/>
                          </a:rPr>
                          <m:t>10</m:t>
                        </m:r>
                      </m:e>
                      <m:sup>
                        <m:r>
                          <a:rPr lang="en-GB" sz="1600" b="0" i="1" smtClean="0">
                            <a:solidFill>
                              <a:srgbClr val="333132"/>
                            </a:solidFill>
                            <a:latin typeface="Cambria Math" panose="02040503050406030204" pitchFamily="18" charset="0"/>
                            <a:cs typeface="Arial" panose="020B0604020202020204" pitchFamily="34" charset="0"/>
                          </a:rPr>
                          <m:t>31</m:t>
                        </m:r>
                      </m:sup>
                    </m:sSup>
                    <m:sSup>
                      <m:sSupPr>
                        <m:ctrlPr>
                          <a:rPr lang="en-GB" sz="1600" b="0" i="1" smtClean="0">
                            <a:solidFill>
                              <a:srgbClr val="333132"/>
                            </a:solidFill>
                            <a:latin typeface="Cambria Math" panose="02040503050406030204" pitchFamily="18" charset="0"/>
                            <a:cs typeface="Arial" panose="020B0604020202020204" pitchFamily="34" charset="0"/>
                          </a:rPr>
                        </m:ctrlPr>
                      </m:sSupPr>
                      <m:e>
                        <m:r>
                          <a:rPr lang="en-GB" sz="1600" b="0" i="1" smtClean="0">
                            <a:solidFill>
                              <a:srgbClr val="333132"/>
                            </a:solidFill>
                            <a:latin typeface="Cambria Math" panose="02040503050406030204" pitchFamily="18" charset="0"/>
                            <a:cs typeface="Arial" panose="020B0604020202020204" pitchFamily="34" charset="0"/>
                          </a:rPr>
                          <m:t>𝑚</m:t>
                        </m:r>
                      </m:e>
                      <m:sup>
                        <m:r>
                          <a:rPr lang="en-GB" sz="1600" b="0" i="1" smtClean="0">
                            <a:solidFill>
                              <a:srgbClr val="333132"/>
                            </a:solidFill>
                            <a:latin typeface="Cambria Math" panose="02040503050406030204" pitchFamily="18" charset="0"/>
                            <a:cs typeface="Arial" panose="020B0604020202020204" pitchFamily="34" charset="0"/>
                          </a:rPr>
                          <m:t>−0.502</m:t>
                        </m:r>
                        <m:d>
                          <m:dPr>
                            <m:ctrlPr>
                              <a:rPr lang="en-GB" sz="1600" b="0" i="1" smtClean="0">
                                <a:solidFill>
                                  <a:srgbClr val="333132"/>
                                </a:solidFill>
                                <a:latin typeface="Cambria Math" panose="02040503050406030204" pitchFamily="18" charset="0"/>
                                <a:cs typeface="Arial" panose="020B0604020202020204" pitchFamily="34" charset="0"/>
                              </a:rPr>
                            </m:ctrlPr>
                          </m:dPr>
                          <m:e>
                            <m:r>
                              <a:rPr lang="en-GB" sz="1600" b="0" i="1" smtClean="0">
                                <a:solidFill>
                                  <a:srgbClr val="333132"/>
                                </a:solidFill>
                                <a:latin typeface="Cambria Math" panose="02040503050406030204" pitchFamily="18" charset="0"/>
                                <a:cs typeface="Arial" panose="020B0604020202020204" pitchFamily="34" charset="0"/>
                              </a:rPr>
                              <m:t>1</m:t>
                            </m:r>
                          </m:e>
                        </m:d>
                      </m:sup>
                    </m:sSup>
                    <m:sSup>
                      <m:sSupPr>
                        <m:ctrlPr>
                          <a:rPr lang="en-GB" sz="1600" b="0" i="1" smtClean="0">
                            <a:solidFill>
                              <a:srgbClr val="333132"/>
                            </a:solidFill>
                            <a:latin typeface="Cambria Math" panose="02040503050406030204" pitchFamily="18" charset="0"/>
                            <a:cs typeface="Arial" panose="020B0604020202020204" pitchFamily="34" charset="0"/>
                          </a:rPr>
                        </m:ctrlPr>
                      </m:sSupPr>
                      <m:e>
                        <m:r>
                          <a:rPr lang="en-GB" sz="1600" b="0" i="1" smtClean="0">
                            <a:solidFill>
                              <a:srgbClr val="333132"/>
                            </a:solidFill>
                            <a:latin typeface="Cambria Math" panose="02040503050406030204" pitchFamily="18" charset="0"/>
                            <a:cs typeface="Arial" panose="020B0604020202020204" pitchFamily="34" charset="0"/>
                          </a:rPr>
                          <m:t>𝑛</m:t>
                        </m:r>
                      </m:e>
                      <m:sup>
                        <m:r>
                          <a:rPr lang="en-GB" sz="1600" b="0" i="1" smtClean="0">
                            <a:solidFill>
                              <a:srgbClr val="333132"/>
                            </a:solidFill>
                            <a:latin typeface="Cambria Math" panose="02040503050406030204" pitchFamily="18" charset="0"/>
                            <a:cs typeface="Arial" panose="020B0604020202020204" pitchFamily="34" charset="0"/>
                          </a:rPr>
                          <m:t>−0.530</m:t>
                        </m:r>
                        <m:d>
                          <m:dPr>
                            <m:ctrlPr>
                              <a:rPr lang="en-GB" sz="1600" b="0" i="1" smtClean="0">
                                <a:solidFill>
                                  <a:srgbClr val="333132"/>
                                </a:solidFill>
                                <a:latin typeface="Cambria Math" panose="02040503050406030204" pitchFamily="18" charset="0"/>
                                <a:cs typeface="Arial" panose="020B0604020202020204" pitchFamily="34" charset="0"/>
                              </a:rPr>
                            </m:ctrlPr>
                          </m:dPr>
                          <m:e>
                            <m:r>
                              <a:rPr lang="en-GB" sz="1600" b="0" i="1" smtClean="0">
                                <a:solidFill>
                                  <a:srgbClr val="333132"/>
                                </a:solidFill>
                                <a:latin typeface="Cambria Math" panose="02040503050406030204" pitchFamily="18" charset="0"/>
                                <a:cs typeface="Arial" panose="020B0604020202020204" pitchFamily="34" charset="0"/>
                              </a:rPr>
                              <m:t>1</m:t>
                            </m:r>
                          </m:e>
                        </m:d>
                      </m:sup>
                    </m:sSup>
                  </m:oMath>
                </a14:m>
                <a:r>
                  <a:rPr lang="en-GB" sz="1600" dirty="0">
                    <a:solidFill>
                      <a:srgbClr val="333132"/>
                    </a:solidFill>
                    <a:latin typeface="Trebuchet MS" panose="020B0603020202020204" pitchFamily="34" charset="0"/>
                    <a:cs typeface="Arial" panose="020B0604020202020204" pitchFamily="34" charset="0"/>
                  </a:rPr>
                  <a:t> with a mean normalised residual of </a:t>
                </a:r>
                <a14:m>
                  <m:oMath xmlns:m="http://schemas.openxmlformats.org/officeDocument/2006/math">
                    <m:r>
                      <a:rPr lang="en-GB" sz="1600" b="0" i="1" smtClean="0">
                        <a:solidFill>
                          <a:srgbClr val="333132"/>
                        </a:solidFill>
                        <a:latin typeface="Cambria Math" panose="02040503050406030204" pitchFamily="18" charset="0"/>
                        <a:cs typeface="Arial" panose="020B0604020202020204" pitchFamily="34" charset="0"/>
                      </a:rPr>
                      <m:t>0.0146</m:t>
                    </m:r>
                  </m:oMath>
                </a14:m>
                <a:r>
                  <a:rPr lang="en-GB" sz="1600" dirty="0">
                    <a:solidFill>
                      <a:srgbClr val="333132"/>
                    </a:solidFill>
                    <a:latin typeface="Trebuchet MS" panose="020B0603020202020204" pitchFamily="34" charset="0"/>
                    <a:cs typeface="Arial" panose="020B0604020202020204" pitchFamily="34" charset="0"/>
                  </a:rPr>
                  <a:t>.</a:t>
                </a:r>
              </a:p>
            </p:txBody>
          </p:sp>
        </mc:Choice>
        <mc:Fallback>
          <p:sp>
            <p:nvSpPr>
              <p:cNvPr id="22" name="TextBox 21">
                <a:extLst>
                  <a:ext uri="{FF2B5EF4-FFF2-40B4-BE49-F238E27FC236}">
                    <a16:creationId xmlns:a16="http://schemas.microsoft.com/office/drawing/2014/main" id="{4D61634E-DC57-4B06-87D5-FF8A0F13EDDB}"/>
                  </a:ext>
                </a:extLst>
              </p:cNvPr>
              <p:cNvSpPr txBox="1">
                <a:spLocks noRot="1" noChangeAspect="1" noMove="1" noResize="1" noEditPoints="1" noAdjustHandles="1" noChangeArrowheads="1" noChangeShapeType="1" noTextEdit="1"/>
              </p:cNvSpPr>
              <p:nvPr/>
            </p:nvSpPr>
            <p:spPr>
              <a:xfrm>
                <a:off x="7711809" y="14446041"/>
                <a:ext cx="7078246" cy="1562928"/>
              </a:xfrm>
              <a:prstGeom prst="rect">
                <a:avLst/>
              </a:prstGeom>
              <a:blipFill>
                <a:blip r:embed="rId5"/>
                <a:stretch>
                  <a:fillRect l="-431" r="-517" b="-3516"/>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79FE95CC-B8DA-4671-A0C6-3FD79C6FCD2F}"/>
                  </a:ext>
                </a:extLst>
              </p:cNvPr>
              <p:cNvSpPr txBox="1"/>
              <p:nvPr/>
            </p:nvSpPr>
            <p:spPr>
              <a:xfrm>
                <a:off x="428515" y="12153531"/>
                <a:ext cx="7021110" cy="3711978"/>
              </a:xfrm>
              <a:prstGeom prst="rect">
                <a:avLst/>
              </a:prstGeom>
              <a:noFill/>
            </p:spPr>
            <p:txBody>
              <a:bodyPr wrap="square" rtlCol="0">
                <a:spAutoFit/>
              </a:bodyPr>
              <a:lstStyle/>
              <a:p>
                <a:pPr algn="just">
                  <a:lnSpc>
                    <a:spcPct val="120000"/>
                  </a:lnSpc>
                </a:pPr>
                <a:r>
                  <a:rPr lang="en-GB" sz="2200" dirty="0">
                    <a:solidFill>
                      <a:srgbClr val="333132"/>
                    </a:solidFill>
                    <a:latin typeface="Trebuchet MS" panose="020B0603020202020204" pitchFamily="34" charset="0"/>
                    <a:cs typeface="Arial" panose="020B0604020202020204" pitchFamily="34" charset="0"/>
                  </a:rPr>
                  <a:t>The particles were distributed uniformly according to a 3D Poisson Disk sampling</a:t>
                </a:r>
                <a:r>
                  <a:rPr lang="en-GB" sz="2200" baseline="30000" dirty="0">
                    <a:solidFill>
                      <a:srgbClr val="333132"/>
                    </a:solidFill>
                    <a:latin typeface="Trebuchet MS" panose="020B0603020202020204" pitchFamily="34" charset="0"/>
                    <a:cs typeface="Arial" panose="020B0604020202020204" pitchFamily="34" charset="0"/>
                  </a:rPr>
                  <a:t>[4]</a:t>
                </a:r>
                <a:r>
                  <a:rPr lang="en-GB" sz="2200" dirty="0">
                    <a:solidFill>
                      <a:srgbClr val="333132"/>
                    </a:solidFill>
                    <a:latin typeface="Trebuchet MS" panose="020B0603020202020204" pitchFamily="34" charset="0"/>
                    <a:cs typeface="Arial" panose="020B0604020202020204" pitchFamily="34" charset="0"/>
                  </a:rPr>
                  <a:t> method in a sphere of </a:t>
                </a:r>
                <a14:m>
                  <m:oMath xmlns:m="http://schemas.openxmlformats.org/officeDocument/2006/math">
                    <m:sSup>
                      <m:sSupPr>
                        <m:ctrlPr>
                          <a:rPr lang="en-GB" sz="2200" b="0" i="1" smtClean="0">
                            <a:solidFill>
                              <a:srgbClr val="333132"/>
                            </a:solidFill>
                            <a:latin typeface="Cambria Math" panose="02040503050406030204" pitchFamily="18" charset="0"/>
                            <a:cs typeface="Arial" panose="020B0604020202020204" pitchFamily="34" charset="0"/>
                          </a:rPr>
                        </m:ctrlPr>
                      </m:sSupPr>
                      <m:e>
                        <m:r>
                          <a:rPr lang="en-GB" sz="2200" b="0" i="1" smtClean="0">
                            <a:solidFill>
                              <a:srgbClr val="333132"/>
                            </a:solidFill>
                            <a:latin typeface="Cambria Math" panose="02040503050406030204" pitchFamily="18" charset="0"/>
                            <a:cs typeface="Arial" panose="020B0604020202020204" pitchFamily="34" charset="0"/>
                          </a:rPr>
                          <m:t>𝑟</m:t>
                        </m:r>
                        <m:r>
                          <a:rPr lang="en-GB" sz="2200" b="0" i="1" smtClean="0">
                            <a:solidFill>
                              <a:srgbClr val="333132"/>
                            </a:solidFill>
                            <a:latin typeface="Cambria Math" panose="02040503050406030204" pitchFamily="18" charset="0"/>
                            <a:cs typeface="Arial" panose="020B0604020202020204" pitchFamily="34" charset="0"/>
                          </a:rPr>
                          <m:t>=10</m:t>
                        </m:r>
                      </m:e>
                      <m:sup>
                        <m:r>
                          <a:rPr lang="en-GB" sz="2200" b="0" i="1" smtClean="0">
                            <a:solidFill>
                              <a:srgbClr val="333132"/>
                            </a:solidFill>
                            <a:latin typeface="Cambria Math" panose="02040503050406030204" pitchFamily="18" charset="0"/>
                            <a:cs typeface="Arial" panose="020B0604020202020204" pitchFamily="34" charset="0"/>
                          </a:rPr>
                          <m:t>18</m:t>
                        </m:r>
                      </m:sup>
                    </m:sSup>
                    <m:r>
                      <m:rPr>
                        <m:sty m:val="p"/>
                      </m:rPr>
                      <a:rPr lang="en-GB" sz="2200" b="0" i="0" smtClean="0">
                        <a:solidFill>
                          <a:srgbClr val="333132"/>
                        </a:solidFill>
                        <a:latin typeface="Cambria Math" panose="02040503050406030204" pitchFamily="18" charset="0"/>
                        <a:cs typeface="Arial" panose="020B0604020202020204" pitchFamily="34" charset="0"/>
                      </a:rPr>
                      <m:t>m</m:t>
                    </m:r>
                  </m:oMath>
                </a14:m>
                <a:r>
                  <a:rPr lang="en-GB" sz="2200" dirty="0">
                    <a:solidFill>
                      <a:srgbClr val="333132"/>
                    </a:solidFill>
                    <a:latin typeface="Trebuchet MS" panose="020B0603020202020204" pitchFamily="34" charset="0"/>
                    <a:cs typeface="Arial" panose="020B0604020202020204" pitchFamily="34" charset="0"/>
                  </a:rPr>
                  <a:t>. The particles begin at rest, and the simulation timestep is set to balance error with processing time. The system initially collapses due to its excess gravitational potential energy (see </a:t>
                </a:r>
                <a:r>
                  <a:rPr lang="en-GB" sz="2200" b="1" dirty="0">
                    <a:solidFill>
                      <a:srgbClr val="333132"/>
                    </a:solidFill>
                    <a:latin typeface="Trebuchet MS" panose="020B0603020202020204" pitchFamily="34" charset="0"/>
                    <a:cs typeface="Arial" panose="020B0604020202020204" pitchFamily="34" charset="0"/>
                  </a:rPr>
                  <a:t>Fig. 1</a:t>
                </a:r>
                <a:r>
                  <a:rPr lang="en-GB" sz="2200" dirty="0">
                    <a:solidFill>
                      <a:srgbClr val="333132"/>
                    </a:solidFill>
                    <a:latin typeface="Trebuchet MS" panose="020B0603020202020204" pitchFamily="34" charset="0"/>
                    <a:cs typeface="Arial" panose="020B0604020202020204" pitchFamily="34" charset="0"/>
                  </a:rPr>
                  <a:t>), then settles over time to an approximate equilibrium state. It was assumed that the energy peak linearly correlates to half-mass relaxation time, </a:t>
                </a:r>
                <a14:m>
                  <m:oMath xmlns:m="http://schemas.openxmlformats.org/officeDocument/2006/math">
                    <m:sSub>
                      <m:sSubPr>
                        <m:ctrlPr>
                          <a:rPr lang="en-GB" sz="2200" b="0" i="1" smtClean="0">
                            <a:solidFill>
                              <a:srgbClr val="333132"/>
                            </a:solidFill>
                            <a:latin typeface="Cambria Math" panose="02040503050406030204" pitchFamily="18" charset="0"/>
                            <a:cs typeface="Arial" panose="020B0604020202020204" pitchFamily="34" charset="0"/>
                          </a:rPr>
                        </m:ctrlPr>
                      </m:sSubPr>
                      <m:e>
                        <m:r>
                          <a:rPr lang="en-GB" sz="2200" b="0" i="1" smtClean="0">
                            <a:solidFill>
                              <a:srgbClr val="333132"/>
                            </a:solidFill>
                            <a:latin typeface="Cambria Math" panose="02040503050406030204" pitchFamily="18" charset="0"/>
                            <a:cs typeface="Arial" panose="020B0604020202020204" pitchFamily="34" charset="0"/>
                          </a:rPr>
                          <m:t>𝑡</m:t>
                        </m:r>
                      </m:e>
                      <m:sub>
                        <m:r>
                          <a:rPr lang="en-GB" sz="2200" b="0" i="1" smtClean="0">
                            <a:solidFill>
                              <a:srgbClr val="333132"/>
                            </a:solidFill>
                            <a:latin typeface="Cambria Math" panose="02040503050406030204" pitchFamily="18" charset="0"/>
                            <a:cs typeface="Arial" panose="020B0604020202020204" pitchFamily="34" charset="0"/>
                          </a:rPr>
                          <m:t>𝑟h</m:t>
                        </m:r>
                      </m:sub>
                    </m:sSub>
                  </m:oMath>
                </a14:m>
                <a:r>
                  <a:rPr lang="en-GB" sz="2200" dirty="0">
                    <a:solidFill>
                      <a:srgbClr val="333132"/>
                    </a:solidFill>
                    <a:latin typeface="Trebuchet MS" panose="020B0603020202020204" pitchFamily="34" charset="0"/>
                    <a:cs typeface="Arial" panose="020B0604020202020204" pitchFamily="34" charset="0"/>
                  </a:rPr>
                  <a:t>.</a:t>
                </a:r>
              </a:p>
            </p:txBody>
          </p:sp>
        </mc:Choice>
        <mc:Fallback xmlns="">
          <p:sp>
            <p:nvSpPr>
              <p:cNvPr id="19" name="TextBox 18">
                <a:extLst>
                  <a:ext uri="{FF2B5EF4-FFF2-40B4-BE49-F238E27FC236}">
                    <a16:creationId xmlns:a16="http://schemas.microsoft.com/office/drawing/2014/main" id="{79FE95CC-B8DA-4671-A0C6-3FD79C6FCD2F}"/>
                  </a:ext>
                </a:extLst>
              </p:cNvPr>
              <p:cNvSpPr txBox="1">
                <a:spLocks noRot="1" noChangeAspect="1" noMove="1" noResize="1" noEditPoints="1" noAdjustHandles="1" noChangeArrowheads="1" noChangeShapeType="1" noTextEdit="1"/>
              </p:cNvSpPr>
              <p:nvPr/>
            </p:nvSpPr>
            <p:spPr>
              <a:xfrm>
                <a:off x="428515" y="12153531"/>
                <a:ext cx="7021110" cy="3711978"/>
              </a:xfrm>
              <a:prstGeom prst="rect">
                <a:avLst/>
              </a:prstGeom>
              <a:blipFill>
                <a:blip r:embed="rId6"/>
                <a:stretch>
                  <a:fillRect l="-1128" t="-328" r="-1128" b="-2299"/>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24" name="TextBox 23">
                <a:extLst>
                  <a:ext uri="{FF2B5EF4-FFF2-40B4-BE49-F238E27FC236}">
                    <a16:creationId xmlns:a16="http://schemas.microsoft.com/office/drawing/2014/main" id="{3EAAF6CF-7FDB-4140-AADF-AD1666C64F82}"/>
                  </a:ext>
                </a:extLst>
              </p:cNvPr>
              <p:cNvSpPr txBox="1"/>
              <p:nvPr/>
            </p:nvSpPr>
            <p:spPr>
              <a:xfrm>
                <a:off x="399537" y="4607087"/>
                <a:ext cx="7021110" cy="6783395"/>
              </a:xfrm>
              <a:prstGeom prst="rect">
                <a:avLst/>
              </a:prstGeom>
              <a:noFill/>
            </p:spPr>
            <p:txBody>
              <a:bodyPr wrap="square" rtlCol="0">
                <a:spAutoFit/>
              </a:bodyPr>
              <a:lstStyle/>
              <a:p>
                <a:pPr algn="just">
                  <a:lnSpc>
                    <a:spcPct val="120000"/>
                  </a:lnSpc>
                </a:pPr>
                <a:r>
                  <a:rPr lang="en-GB" sz="2200" dirty="0">
                    <a:solidFill>
                      <a:srgbClr val="333132"/>
                    </a:solidFill>
                    <a:latin typeface="Trebuchet MS" panose="020B0603020202020204" pitchFamily="34" charset="0"/>
                    <a:cs typeface="Arial" panose="020B0604020202020204" pitchFamily="34" charset="0"/>
                  </a:rPr>
                  <a:t>We can express relaxation time (time taken to reach equilibrium) using </a:t>
                </a:r>
                <a14:m>
                  <m:oMath xmlns:m="http://schemas.openxmlformats.org/officeDocument/2006/math">
                    <m:r>
                      <a:rPr lang="en-GB" sz="2200" b="0" i="1" smtClean="0">
                        <a:solidFill>
                          <a:srgbClr val="333132"/>
                        </a:solidFill>
                        <a:latin typeface="Cambria Math" panose="02040503050406030204" pitchFamily="18" charset="0"/>
                        <a:cs typeface="Arial" panose="020B0604020202020204" pitchFamily="34" charset="0"/>
                      </a:rPr>
                      <m:t>𝜎</m:t>
                    </m:r>
                    <m:r>
                      <a:rPr lang="en-GB" sz="2200" b="0" i="1" smtClean="0">
                        <a:solidFill>
                          <a:srgbClr val="333132"/>
                        </a:solidFill>
                        <a:latin typeface="Cambria Math" panose="02040503050406030204" pitchFamily="18" charset="0"/>
                        <a:cs typeface="Arial" panose="020B0604020202020204" pitchFamily="34" charset="0"/>
                      </a:rPr>
                      <m:t>=</m:t>
                    </m:r>
                    <m:rad>
                      <m:radPr>
                        <m:degHide m:val="on"/>
                        <m:ctrlPr>
                          <a:rPr lang="en-GB" sz="2200" b="0" i="1" smtClean="0">
                            <a:solidFill>
                              <a:srgbClr val="333132"/>
                            </a:solidFill>
                            <a:latin typeface="Cambria Math" panose="02040503050406030204" pitchFamily="18" charset="0"/>
                            <a:cs typeface="Arial" panose="020B0604020202020204" pitchFamily="34" charset="0"/>
                          </a:rPr>
                        </m:ctrlPr>
                      </m:radPr>
                      <m:deg/>
                      <m:e>
                        <m:d>
                          <m:dPr>
                            <m:begChr m:val="⟨"/>
                            <m:endChr m:val="⟩"/>
                            <m:ctrlPr>
                              <a:rPr lang="en-GB" sz="2200" b="0" i="1" smtClean="0">
                                <a:solidFill>
                                  <a:srgbClr val="333132"/>
                                </a:solidFill>
                                <a:latin typeface="Cambria Math" panose="02040503050406030204" pitchFamily="18" charset="0"/>
                                <a:cs typeface="Arial" panose="020B0604020202020204" pitchFamily="34" charset="0"/>
                              </a:rPr>
                            </m:ctrlPr>
                          </m:dPr>
                          <m:e>
                            <m:sSup>
                              <m:sSupPr>
                                <m:ctrlPr>
                                  <a:rPr lang="en-GB" sz="2200" b="0" i="1" smtClean="0">
                                    <a:solidFill>
                                      <a:srgbClr val="333132"/>
                                    </a:solidFill>
                                    <a:latin typeface="Cambria Math" panose="02040503050406030204" pitchFamily="18" charset="0"/>
                                    <a:cs typeface="Arial" panose="020B0604020202020204" pitchFamily="34" charset="0"/>
                                  </a:rPr>
                                </m:ctrlPr>
                              </m:sSupPr>
                              <m:e>
                                <m:r>
                                  <a:rPr lang="en-GB" sz="2200" b="0" i="1" smtClean="0">
                                    <a:solidFill>
                                      <a:srgbClr val="333132"/>
                                    </a:solidFill>
                                    <a:latin typeface="Cambria Math" panose="02040503050406030204" pitchFamily="18" charset="0"/>
                                    <a:cs typeface="Arial" panose="020B0604020202020204" pitchFamily="34" charset="0"/>
                                  </a:rPr>
                                  <m:t>𝑣</m:t>
                                </m:r>
                              </m:e>
                              <m:sup>
                                <m:r>
                                  <a:rPr lang="en-GB" sz="2200" b="0" i="1" smtClean="0">
                                    <a:solidFill>
                                      <a:srgbClr val="333132"/>
                                    </a:solidFill>
                                    <a:latin typeface="Cambria Math" panose="02040503050406030204" pitchFamily="18" charset="0"/>
                                    <a:cs typeface="Arial" panose="020B0604020202020204" pitchFamily="34" charset="0"/>
                                  </a:rPr>
                                  <m:t>2</m:t>
                                </m:r>
                              </m:sup>
                            </m:sSup>
                          </m:e>
                        </m:d>
                        <m:r>
                          <a:rPr lang="en-GB" sz="2200" b="0" i="1" smtClean="0">
                            <a:solidFill>
                              <a:srgbClr val="333132"/>
                            </a:solidFill>
                            <a:latin typeface="Cambria Math" panose="02040503050406030204" pitchFamily="18" charset="0"/>
                            <a:cs typeface="Arial" panose="020B0604020202020204" pitchFamily="34" charset="0"/>
                          </a:rPr>
                          <m:t>/3</m:t>
                        </m:r>
                      </m:e>
                    </m:rad>
                  </m:oMath>
                </a14:m>
                <a:r>
                  <a:rPr lang="en-GB" sz="2200" dirty="0">
                    <a:solidFill>
                      <a:srgbClr val="333132"/>
                    </a:solidFill>
                    <a:latin typeface="Trebuchet MS" panose="020B0603020202020204" pitchFamily="34" charset="0"/>
                    <a:cs typeface="Arial" panose="020B0604020202020204" pitchFamily="34" charset="0"/>
                  </a:rPr>
                  <a:t> and </a:t>
                </a:r>
                <a14:m>
                  <m:oMath xmlns:m="http://schemas.openxmlformats.org/officeDocument/2006/math">
                    <m:r>
                      <a:rPr lang="en-GB" sz="2200" b="0" i="1" smtClean="0">
                        <a:solidFill>
                          <a:srgbClr val="333132"/>
                        </a:solidFill>
                        <a:latin typeface="Cambria Math" panose="02040503050406030204" pitchFamily="18" charset="0"/>
                        <a:cs typeface="Arial" panose="020B0604020202020204" pitchFamily="34" charset="0"/>
                      </a:rPr>
                      <m:t>𝜌</m:t>
                    </m:r>
                  </m:oMath>
                </a14:m>
                <a:r>
                  <a:rPr lang="en-GB" sz="2200" dirty="0">
                    <a:solidFill>
                      <a:srgbClr val="333132"/>
                    </a:solidFill>
                    <a:latin typeface="Trebuchet MS" panose="020B0603020202020204" pitchFamily="34" charset="0"/>
                    <a:cs typeface="Arial" panose="020B0604020202020204" pitchFamily="34" charset="0"/>
                  </a:rPr>
                  <a:t> the particle mass density, as</a:t>
                </a:r>
                <a:r>
                  <a:rPr lang="en-GB" sz="2200" baseline="30000" dirty="0">
                    <a:solidFill>
                      <a:srgbClr val="333132"/>
                    </a:solidFill>
                    <a:latin typeface="Trebuchet MS" panose="020B0603020202020204" pitchFamily="34" charset="0"/>
                    <a:cs typeface="Arial" panose="020B0604020202020204" pitchFamily="34" charset="0"/>
                  </a:rPr>
                  <a:t>[3]</a:t>
                </a:r>
                <a:r>
                  <a:rPr lang="en-GB" sz="2200" dirty="0">
                    <a:solidFill>
                      <a:srgbClr val="333132"/>
                    </a:solidFill>
                    <a:latin typeface="Trebuchet MS" panose="020B0603020202020204" pitchFamily="34" charset="0"/>
                    <a:cs typeface="Arial" panose="020B0604020202020204" pitchFamily="34" charset="0"/>
                  </a:rPr>
                  <a:t>:</a:t>
                </a:r>
                <a:endParaRPr lang="en-GB" sz="2200" b="0" dirty="0">
                  <a:solidFill>
                    <a:srgbClr val="333132"/>
                  </a:solidFill>
                  <a:latin typeface="Trebuchet MS" panose="020B0603020202020204" pitchFamily="34" charset="0"/>
                  <a:cs typeface="Arial" panose="020B0604020202020204" pitchFamily="34" charset="0"/>
                </a:endParaRPr>
              </a:p>
              <a:p>
                <a:pPr algn="just">
                  <a:lnSpc>
                    <a:spcPct val="120000"/>
                  </a:lnSpc>
                </a:pPr>
                <a14:m>
                  <m:oMathPara xmlns:m="http://schemas.openxmlformats.org/officeDocument/2006/math">
                    <m:oMathParaPr>
                      <m:jc m:val="centerGroup"/>
                    </m:oMathParaPr>
                    <m:oMath xmlns:m="http://schemas.openxmlformats.org/officeDocument/2006/math">
                      <m:sSub>
                        <m:sSubPr>
                          <m:ctrlPr>
                            <a:rPr lang="en-GB" sz="2200" b="0" i="1" smtClean="0">
                              <a:solidFill>
                                <a:srgbClr val="333132"/>
                              </a:solidFill>
                              <a:latin typeface="Cambria Math" panose="02040503050406030204" pitchFamily="18" charset="0"/>
                              <a:cs typeface="Arial" panose="020B0604020202020204" pitchFamily="34" charset="0"/>
                            </a:rPr>
                          </m:ctrlPr>
                        </m:sSubPr>
                        <m:e>
                          <m:r>
                            <a:rPr lang="en-GB" sz="2200" b="0" i="1" smtClean="0">
                              <a:solidFill>
                                <a:srgbClr val="333132"/>
                              </a:solidFill>
                              <a:latin typeface="Cambria Math" panose="02040503050406030204" pitchFamily="18" charset="0"/>
                              <a:cs typeface="Arial" panose="020B0604020202020204" pitchFamily="34" charset="0"/>
                            </a:rPr>
                            <m:t>𝑡</m:t>
                          </m:r>
                        </m:e>
                        <m:sub>
                          <m:r>
                            <a:rPr lang="en-GB" sz="2200" b="0" i="1" smtClean="0">
                              <a:solidFill>
                                <a:srgbClr val="333132"/>
                              </a:solidFill>
                              <a:latin typeface="Cambria Math" panose="02040503050406030204" pitchFamily="18" charset="0"/>
                              <a:cs typeface="Arial" panose="020B0604020202020204" pitchFamily="34" charset="0"/>
                            </a:rPr>
                            <m:t>𝑟𝑒𝑙</m:t>
                          </m:r>
                        </m:sub>
                      </m:sSub>
                      <m:r>
                        <a:rPr lang="en-GB" sz="2200" b="0" i="1" smtClean="0">
                          <a:solidFill>
                            <a:srgbClr val="333132"/>
                          </a:solidFill>
                          <a:latin typeface="Cambria Math" panose="02040503050406030204" pitchFamily="18" charset="0"/>
                          <a:cs typeface="Arial" panose="020B0604020202020204" pitchFamily="34" charset="0"/>
                        </a:rPr>
                        <m:t>=</m:t>
                      </m:r>
                      <m:f>
                        <m:fPr>
                          <m:ctrlPr>
                            <a:rPr lang="en-GB" sz="2200" b="0" i="1" smtClean="0">
                              <a:solidFill>
                                <a:srgbClr val="333132"/>
                              </a:solidFill>
                              <a:latin typeface="Cambria Math" panose="02040503050406030204" pitchFamily="18" charset="0"/>
                              <a:cs typeface="Arial" panose="020B0604020202020204" pitchFamily="34" charset="0"/>
                            </a:rPr>
                          </m:ctrlPr>
                        </m:fPr>
                        <m:num>
                          <m:r>
                            <a:rPr lang="en-GB" sz="2200" b="0" i="1" smtClean="0">
                              <a:solidFill>
                                <a:srgbClr val="333132"/>
                              </a:solidFill>
                              <a:latin typeface="Cambria Math" panose="02040503050406030204" pitchFamily="18" charset="0"/>
                              <a:cs typeface="Arial" panose="020B0604020202020204" pitchFamily="34" charset="0"/>
                            </a:rPr>
                            <m:t>𝛼</m:t>
                          </m:r>
                          <m:sSup>
                            <m:sSupPr>
                              <m:ctrlPr>
                                <a:rPr lang="en-GB" sz="2200" b="0" i="1" smtClean="0">
                                  <a:solidFill>
                                    <a:srgbClr val="333132"/>
                                  </a:solidFill>
                                  <a:latin typeface="Cambria Math" panose="02040503050406030204" pitchFamily="18" charset="0"/>
                                  <a:cs typeface="Arial" panose="020B0604020202020204" pitchFamily="34" charset="0"/>
                                </a:rPr>
                              </m:ctrlPr>
                            </m:sSupPr>
                            <m:e>
                              <m:r>
                                <a:rPr lang="en-GB" sz="2200" b="0" i="1" smtClean="0">
                                  <a:solidFill>
                                    <a:srgbClr val="333132"/>
                                  </a:solidFill>
                                  <a:latin typeface="Cambria Math" panose="02040503050406030204" pitchFamily="18" charset="0"/>
                                  <a:cs typeface="Arial" panose="020B0604020202020204" pitchFamily="34" charset="0"/>
                                </a:rPr>
                                <m:t>𝜎</m:t>
                              </m:r>
                            </m:e>
                            <m:sup>
                              <m:r>
                                <a:rPr lang="en-GB" sz="2200" b="0" i="1" smtClean="0">
                                  <a:solidFill>
                                    <a:srgbClr val="333132"/>
                                  </a:solidFill>
                                  <a:latin typeface="Cambria Math" panose="02040503050406030204" pitchFamily="18" charset="0"/>
                                  <a:cs typeface="Arial" panose="020B0604020202020204" pitchFamily="34" charset="0"/>
                                </a:rPr>
                                <m:t>3</m:t>
                              </m:r>
                            </m:sup>
                          </m:sSup>
                        </m:num>
                        <m:den>
                          <m:sSup>
                            <m:sSupPr>
                              <m:ctrlPr>
                                <a:rPr lang="en-GB" sz="2200" b="0" i="1" smtClean="0">
                                  <a:solidFill>
                                    <a:srgbClr val="333132"/>
                                  </a:solidFill>
                                  <a:latin typeface="Cambria Math" panose="02040503050406030204" pitchFamily="18" charset="0"/>
                                  <a:cs typeface="Arial" panose="020B0604020202020204" pitchFamily="34" charset="0"/>
                                </a:rPr>
                              </m:ctrlPr>
                            </m:sSupPr>
                            <m:e>
                              <m:r>
                                <a:rPr lang="en-GB" sz="2200" b="0" i="1" smtClean="0">
                                  <a:solidFill>
                                    <a:srgbClr val="333132"/>
                                  </a:solidFill>
                                  <a:latin typeface="Cambria Math" panose="02040503050406030204" pitchFamily="18" charset="0"/>
                                  <a:cs typeface="Arial" panose="020B0604020202020204" pitchFamily="34" charset="0"/>
                                </a:rPr>
                                <m:t>𝐺</m:t>
                              </m:r>
                            </m:e>
                            <m:sup>
                              <m:r>
                                <a:rPr lang="en-GB" sz="2200" b="0" i="1" smtClean="0">
                                  <a:solidFill>
                                    <a:srgbClr val="333132"/>
                                  </a:solidFill>
                                  <a:latin typeface="Cambria Math" panose="02040503050406030204" pitchFamily="18" charset="0"/>
                                  <a:cs typeface="Arial" panose="020B0604020202020204" pitchFamily="34" charset="0"/>
                                </a:rPr>
                                <m:t>2</m:t>
                              </m:r>
                            </m:sup>
                          </m:sSup>
                          <m:r>
                            <a:rPr lang="en-GB" sz="2200" b="0" i="1" smtClean="0">
                              <a:solidFill>
                                <a:srgbClr val="333132"/>
                              </a:solidFill>
                              <a:latin typeface="Cambria Math" panose="02040503050406030204" pitchFamily="18" charset="0"/>
                              <a:cs typeface="Arial" panose="020B0604020202020204" pitchFamily="34" charset="0"/>
                            </a:rPr>
                            <m:t>𝑚</m:t>
                          </m:r>
                          <m:r>
                            <a:rPr lang="en-GB" sz="2200" b="0" i="1" smtClean="0">
                              <a:solidFill>
                                <a:srgbClr val="333132"/>
                              </a:solidFill>
                              <a:latin typeface="Cambria Math" panose="02040503050406030204" pitchFamily="18" charset="0"/>
                              <a:cs typeface="Arial" panose="020B0604020202020204" pitchFamily="34" charset="0"/>
                            </a:rPr>
                            <m:t>𝜌</m:t>
                          </m:r>
                          <m:func>
                            <m:funcPr>
                              <m:ctrlPr>
                                <a:rPr lang="en-GB" sz="2200" b="0" i="1" smtClean="0">
                                  <a:solidFill>
                                    <a:srgbClr val="333132"/>
                                  </a:solidFill>
                                  <a:latin typeface="Cambria Math" panose="02040503050406030204" pitchFamily="18" charset="0"/>
                                  <a:cs typeface="Arial" panose="020B0604020202020204" pitchFamily="34" charset="0"/>
                                </a:rPr>
                              </m:ctrlPr>
                            </m:funcPr>
                            <m:fName>
                              <m:r>
                                <m:rPr>
                                  <m:sty m:val="p"/>
                                </m:rPr>
                                <a:rPr lang="en-GB" sz="2200" b="0" i="0" smtClean="0">
                                  <a:solidFill>
                                    <a:srgbClr val="333132"/>
                                  </a:solidFill>
                                  <a:latin typeface="Cambria Math" panose="02040503050406030204" pitchFamily="18" charset="0"/>
                                  <a:cs typeface="Arial" panose="020B0604020202020204" pitchFamily="34" charset="0"/>
                                </a:rPr>
                                <m:t>ln</m:t>
                              </m:r>
                            </m:fName>
                            <m:e>
                              <m:r>
                                <m:rPr>
                                  <m:sty m:val="p"/>
                                </m:rPr>
                                <a:rPr lang="en-GB" sz="2200" b="0" i="0" smtClean="0">
                                  <a:solidFill>
                                    <a:srgbClr val="333132"/>
                                  </a:solidFill>
                                  <a:latin typeface="Cambria Math" panose="02040503050406030204" pitchFamily="18" charset="0"/>
                                  <a:cs typeface="Arial" panose="020B0604020202020204" pitchFamily="34" charset="0"/>
                                </a:rPr>
                                <m:t>Λ</m:t>
                              </m:r>
                            </m:e>
                          </m:func>
                        </m:den>
                      </m:f>
                    </m:oMath>
                  </m:oMathPara>
                </a14:m>
                <a:endParaRPr lang="en-GB" sz="2200" b="0" dirty="0">
                  <a:solidFill>
                    <a:srgbClr val="333132"/>
                  </a:solidFill>
                  <a:latin typeface="Trebuchet MS" panose="020B0603020202020204" pitchFamily="34" charset="0"/>
                  <a:cs typeface="Arial" panose="020B0604020202020204" pitchFamily="34" charset="0"/>
                </a:endParaRPr>
              </a:p>
              <a:p>
                <a:pPr algn="just">
                  <a:lnSpc>
                    <a:spcPct val="120000"/>
                  </a:lnSpc>
                </a:pPr>
                <a:r>
                  <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rPr>
                  <a:t>Where</a:t>
                </a:r>
                <a:r>
                  <a:rPr lang="en-GB" sz="2200" b="0" dirty="0">
                    <a:solidFill>
                      <a:srgbClr val="333132"/>
                    </a:solidFill>
                    <a:ea typeface="Cambria Math" panose="02040503050406030204" pitchFamily="18" charset="0"/>
                    <a:cs typeface="Arial" panose="020B0604020202020204" pitchFamily="34" charset="0"/>
                  </a:rPr>
                  <a:t> </a:t>
                </a:r>
                <a14:m>
                  <m:oMath xmlns:m="http://schemas.openxmlformats.org/officeDocument/2006/math">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𝛼</m:t>
                    </m:r>
                  </m:oMath>
                </a14:m>
                <a:r>
                  <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rPr>
                  <a:t> and </a:t>
                </a:r>
                <a14:m>
                  <m:oMath xmlns:m="http://schemas.openxmlformats.org/officeDocument/2006/math">
                    <m:r>
                      <m:rPr>
                        <m:sty m:val="p"/>
                      </m:rPr>
                      <a:rPr lang="en-GB" sz="2200" b="0" i="0"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Λ</m:t>
                    </m:r>
                  </m:oMath>
                </a14:m>
                <a:r>
                  <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rPr>
                  <a:t> are dimensionless factors which must be determined empirically. In particular, </a:t>
                </a:r>
                <a14:m>
                  <m:oMath xmlns:m="http://schemas.openxmlformats.org/officeDocument/2006/math">
                    <m:func>
                      <m:funcPr>
                        <m:ctrlP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ctrlPr>
                      </m:funcPr>
                      <m:fName>
                        <m:r>
                          <m:rPr>
                            <m:sty m:val="p"/>
                          </m:rPr>
                          <a:rPr lang="en-GB" sz="2200" b="0" i="0"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ln</m:t>
                        </m:r>
                      </m:fName>
                      <m:e>
                        <m:r>
                          <m:rPr>
                            <m:sty m:val="p"/>
                          </m:rPr>
                          <a:rPr lang="en-GB" sz="2200" b="0" i="0"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Λ</m:t>
                        </m:r>
                      </m:e>
                    </m:func>
                  </m:oMath>
                </a14:m>
                <a:r>
                  <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rPr>
                  <a:t> is the Coulomb logarithm. </a:t>
                </a:r>
                <a:r>
                  <a:rPr lang="en-GB" sz="2200" dirty="0">
                    <a:solidFill>
                      <a:srgbClr val="333132"/>
                    </a:solidFill>
                    <a:latin typeface="Trebuchet MS" panose="020B0603020202020204" pitchFamily="34" charset="0"/>
                    <a:ea typeface="Cambria Math" panose="02040503050406030204" pitchFamily="18" charset="0"/>
                    <a:cs typeface="Arial" panose="020B0604020202020204" pitchFamily="34" charset="0"/>
                  </a:rPr>
                  <a:t>Considering the half-mass relaxation time </a:t>
                </a:r>
                <a:r>
                  <a:rPr lang="en-GB" sz="2200">
                    <a:solidFill>
                      <a:srgbClr val="333132"/>
                    </a:solidFill>
                    <a:latin typeface="Trebuchet MS" panose="020B0603020202020204" pitchFamily="34" charset="0"/>
                    <a:ea typeface="Cambria Math" panose="02040503050406030204" pitchFamily="18" charset="0"/>
                    <a:cs typeface="Arial" panose="020B0604020202020204" pitchFamily="34" charset="0"/>
                  </a:rPr>
                  <a:t>yields</a:t>
                </a:r>
                <a:r>
                  <a:rPr lang="en-GB" sz="2200" baseline="30000">
                    <a:solidFill>
                      <a:srgbClr val="333132"/>
                    </a:solidFill>
                    <a:latin typeface="Trebuchet MS" panose="020B0603020202020204" pitchFamily="34" charset="0"/>
                    <a:ea typeface="Cambria Math" panose="02040503050406030204" pitchFamily="18" charset="0"/>
                    <a:cs typeface="Arial" panose="020B0604020202020204" pitchFamily="34" charset="0"/>
                  </a:rPr>
                  <a:t>[3]</a:t>
                </a:r>
                <a:r>
                  <a:rPr lang="en-GB" sz="2200">
                    <a:solidFill>
                      <a:srgbClr val="333132"/>
                    </a:solidFill>
                    <a:latin typeface="Trebuchet MS" panose="020B0603020202020204" pitchFamily="34" charset="0"/>
                    <a:ea typeface="Cambria Math" panose="02040503050406030204" pitchFamily="18" charset="0"/>
                    <a:cs typeface="Arial" panose="020B0604020202020204" pitchFamily="34" charset="0"/>
                  </a:rPr>
                  <a:t>:</a:t>
                </a:r>
                <a:endParaRPr lang="en-GB" sz="2200" dirty="0">
                  <a:solidFill>
                    <a:srgbClr val="333132"/>
                  </a:solidFill>
                  <a:latin typeface="Trebuchet MS" panose="020B0603020202020204" pitchFamily="34" charset="0"/>
                  <a:ea typeface="Cambria Math" panose="02040503050406030204" pitchFamily="18" charset="0"/>
                  <a:cs typeface="Arial" panose="020B0604020202020204" pitchFamily="34" charset="0"/>
                </a:endParaRPr>
              </a:p>
              <a:p>
                <a:pPr algn="just">
                  <a:lnSpc>
                    <a:spcPct val="120000"/>
                  </a:lnSpc>
                </a:pPr>
                <a14:m>
                  <m:oMathPara xmlns:m="http://schemas.openxmlformats.org/officeDocument/2006/math">
                    <m:oMathParaPr>
                      <m:jc m:val="centerGroup"/>
                    </m:oMathParaPr>
                    <m:oMath xmlns:m="http://schemas.openxmlformats.org/officeDocument/2006/math">
                      <m:sSub>
                        <m:sSubPr>
                          <m:ctrlP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ctrlPr>
                        </m:sSubPr>
                        <m:e>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𝑡</m:t>
                          </m:r>
                        </m:e>
                        <m:sub>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𝑟h</m:t>
                          </m:r>
                        </m:sub>
                      </m:sSub>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m:t>
                      </m:r>
                      <m:f>
                        <m:fPr>
                          <m:ctrlP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ctrlPr>
                        </m:fPr>
                        <m:num>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𝛾</m:t>
                          </m:r>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𝑁</m:t>
                          </m:r>
                          <m:sSub>
                            <m:sSubPr>
                              <m:ctrlP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ctrlPr>
                            </m:sSubPr>
                            <m:e>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𝑡</m:t>
                              </m:r>
                            </m:e>
                            <m:sub>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𝑑𝑦𝑛</m:t>
                              </m:r>
                            </m:sub>
                          </m:sSub>
                        </m:num>
                        <m:den>
                          <m:func>
                            <m:funcPr>
                              <m:ctrlP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ctrlPr>
                            </m:funcPr>
                            <m:fName>
                              <m:r>
                                <m:rPr>
                                  <m:sty m:val="p"/>
                                </m:rPr>
                                <a:rPr lang="en-GB" sz="2200" b="0" i="0"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ln</m:t>
                              </m:r>
                            </m:fName>
                            <m:e>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𝜆</m:t>
                              </m:r>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𝑁</m:t>
                              </m:r>
                            </m:e>
                          </m:func>
                        </m:den>
                      </m:f>
                    </m:oMath>
                  </m:oMathPara>
                </a14:m>
                <a:endPar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endParaRPr>
              </a:p>
              <a:p>
                <a:pPr algn="just">
                  <a:lnSpc>
                    <a:spcPct val="120000"/>
                  </a:lnSpc>
                </a:pPr>
                <a:r>
                  <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rPr>
                  <a:t>Here, </a:t>
                </a:r>
                <a14:m>
                  <m:oMath xmlns:m="http://schemas.openxmlformats.org/officeDocument/2006/math">
                    <m:sSub>
                      <m:sSubPr>
                        <m:ctrlP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ctrlPr>
                      </m:sSubPr>
                      <m:e>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𝑡</m:t>
                        </m:r>
                      </m:e>
                      <m:sub>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𝑑𝑦𝑛</m:t>
                        </m:r>
                      </m:sub>
                    </m:sSub>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m:t>
                    </m:r>
                    <m:sSubSup>
                      <m:sSubSupPr>
                        <m:ctrlP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ctrlPr>
                      </m:sSubSupPr>
                      <m:e>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𝑟</m:t>
                        </m:r>
                      </m:e>
                      <m:sub>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1/2</m:t>
                        </m:r>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𝑚𝑎𝑠𝑠</m:t>
                        </m:r>
                      </m:sub>
                      <m:sup>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3/2</m:t>
                        </m:r>
                      </m:sup>
                    </m:sSubSup>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m:t>
                    </m:r>
                    <m:rad>
                      <m:radPr>
                        <m:degHide m:val="on"/>
                        <m:ctrlP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ctrlPr>
                      </m:radPr>
                      <m:deg/>
                      <m:e>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𝐺𝑚</m:t>
                        </m:r>
                      </m:e>
                    </m:rad>
                  </m:oMath>
                </a14:m>
                <a:r>
                  <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rPr>
                  <a:t> is the dynamical time and </a:t>
                </a:r>
                <a14:m>
                  <m:oMath xmlns:m="http://schemas.openxmlformats.org/officeDocument/2006/math">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𝜆</m:t>
                    </m:r>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𝑁</m:t>
                    </m:r>
                  </m:oMath>
                </a14:m>
                <a:r>
                  <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rPr>
                  <a:t> approximates </a:t>
                </a:r>
                <a14:m>
                  <m:oMath xmlns:m="http://schemas.openxmlformats.org/officeDocument/2006/math">
                    <m:r>
                      <m:rPr>
                        <m:sty m:val="p"/>
                      </m:rPr>
                      <a:rPr lang="en-GB" sz="2200" b="0" i="0"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Λ</m:t>
                    </m:r>
                  </m:oMath>
                </a14:m>
                <a:r>
                  <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rPr>
                  <a:t>.</a:t>
                </a:r>
                <a:r>
                  <a:rPr lang="en-GB" sz="2200" dirty="0">
                    <a:solidFill>
                      <a:srgbClr val="333132"/>
                    </a:solidFill>
                    <a:latin typeface="Trebuchet MS" panose="020B0603020202020204" pitchFamily="34" charset="0"/>
                    <a:ea typeface="Cambria Math" panose="02040503050406030204" pitchFamily="18" charset="0"/>
                    <a:cs typeface="Arial" panose="020B0604020202020204" pitchFamily="34" charset="0"/>
                  </a:rPr>
                  <a:t> The dependence of </a:t>
                </a:r>
                <a14:m>
                  <m:oMath xmlns:m="http://schemas.openxmlformats.org/officeDocument/2006/math">
                    <m:sSub>
                      <m:sSubPr>
                        <m:ctrlP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ctrlPr>
                      </m:sSubPr>
                      <m:e>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𝑡</m:t>
                        </m:r>
                      </m:e>
                      <m:sub>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𝑟h</m:t>
                        </m:r>
                      </m:sub>
                    </m:sSub>
                  </m:oMath>
                </a14:m>
                <a:r>
                  <a:rPr lang="en-GB" sz="2200" dirty="0">
                    <a:solidFill>
                      <a:srgbClr val="333132"/>
                    </a:solidFill>
                    <a:latin typeface="Trebuchet MS" panose="020B0603020202020204" pitchFamily="34" charset="0"/>
                    <a:ea typeface="Cambria Math" panose="02040503050406030204" pitchFamily="18" charset="0"/>
                    <a:cs typeface="Arial" panose="020B0604020202020204" pitchFamily="34" charset="0"/>
                  </a:rPr>
                  <a:t> on particle mass </a:t>
                </a:r>
                <a14:m>
                  <m:oMath xmlns:m="http://schemas.openxmlformats.org/officeDocument/2006/math">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𝑚</m:t>
                    </m:r>
                  </m:oMath>
                </a14:m>
                <a:r>
                  <a:rPr lang="en-GB" sz="2200" dirty="0">
                    <a:solidFill>
                      <a:srgbClr val="333132"/>
                    </a:solidFill>
                    <a:latin typeface="Trebuchet MS" panose="020B0603020202020204" pitchFamily="34" charset="0"/>
                    <a:ea typeface="Cambria Math" panose="02040503050406030204" pitchFamily="18" charset="0"/>
                    <a:cs typeface="Arial" panose="020B0604020202020204" pitchFamily="34" charset="0"/>
                  </a:rPr>
                  <a:t>, and </a:t>
                </a:r>
                <a14:m>
                  <m:oMath xmlns:m="http://schemas.openxmlformats.org/officeDocument/2006/math">
                    <m:r>
                      <a:rPr lang="en-GB" sz="2200" b="0" i="1" smtClean="0">
                        <a:solidFill>
                          <a:srgbClr val="333132"/>
                        </a:solidFill>
                        <a:latin typeface="Cambria Math" panose="02040503050406030204" pitchFamily="18" charset="0"/>
                        <a:ea typeface="Cambria Math" panose="02040503050406030204" pitchFamily="18" charset="0"/>
                        <a:cs typeface="Arial" panose="020B0604020202020204" pitchFamily="34" charset="0"/>
                      </a:rPr>
                      <m:t>𝑁</m:t>
                    </m:r>
                  </m:oMath>
                </a14:m>
                <a:r>
                  <a:rPr lang="en-GB" sz="2200" dirty="0">
                    <a:solidFill>
                      <a:srgbClr val="333132"/>
                    </a:solidFill>
                    <a:latin typeface="Trebuchet MS" panose="020B0603020202020204" pitchFamily="34" charset="0"/>
                    <a:ea typeface="Cambria Math" panose="02040503050406030204" pitchFamily="18" charset="0"/>
                    <a:cs typeface="Arial" panose="020B0604020202020204" pitchFamily="34" charset="0"/>
                  </a:rPr>
                  <a:t> was tested. We assume that within the half-mass radius the particle density is constant, and outside the radius, it’s negligible.</a:t>
                </a:r>
                <a:endParaRPr lang="en-GB" sz="2200" b="0" dirty="0">
                  <a:solidFill>
                    <a:srgbClr val="333132"/>
                  </a:solidFill>
                  <a:latin typeface="Trebuchet MS" panose="020B0603020202020204" pitchFamily="34" charset="0"/>
                  <a:ea typeface="Cambria Math" panose="02040503050406030204" pitchFamily="18" charset="0"/>
                  <a:cs typeface="Arial" panose="020B0604020202020204" pitchFamily="34" charset="0"/>
                </a:endParaRPr>
              </a:p>
            </p:txBody>
          </p:sp>
        </mc:Choice>
        <mc:Fallback>
          <p:sp>
            <p:nvSpPr>
              <p:cNvPr id="24" name="TextBox 23">
                <a:extLst>
                  <a:ext uri="{FF2B5EF4-FFF2-40B4-BE49-F238E27FC236}">
                    <a16:creationId xmlns:a16="http://schemas.microsoft.com/office/drawing/2014/main" id="{3EAAF6CF-7FDB-4140-AADF-AD1666C64F82}"/>
                  </a:ext>
                </a:extLst>
              </p:cNvPr>
              <p:cNvSpPr txBox="1">
                <a:spLocks noRot="1" noChangeAspect="1" noMove="1" noResize="1" noEditPoints="1" noAdjustHandles="1" noChangeArrowheads="1" noChangeShapeType="1" noTextEdit="1"/>
              </p:cNvSpPr>
              <p:nvPr/>
            </p:nvSpPr>
            <p:spPr>
              <a:xfrm>
                <a:off x="399537" y="4607087"/>
                <a:ext cx="7021110" cy="6783395"/>
              </a:xfrm>
              <a:prstGeom prst="rect">
                <a:avLst/>
              </a:prstGeom>
              <a:blipFill>
                <a:blip r:embed="rId7"/>
                <a:stretch>
                  <a:fillRect l="-1129" t="-180" r="-1216" b="-1438"/>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25" name="TextBox 24">
                <a:extLst>
                  <a:ext uri="{FF2B5EF4-FFF2-40B4-BE49-F238E27FC236}">
                    <a16:creationId xmlns:a16="http://schemas.microsoft.com/office/drawing/2014/main" id="{185928CE-50C1-4594-9735-9A4243DDE608}"/>
                  </a:ext>
                </a:extLst>
              </p:cNvPr>
              <p:cNvSpPr txBox="1"/>
              <p:nvPr/>
            </p:nvSpPr>
            <p:spPr>
              <a:xfrm>
                <a:off x="7924800" y="7860499"/>
                <a:ext cx="6766035" cy="1546321"/>
              </a:xfrm>
              <a:prstGeom prst="rect">
                <a:avLst/>
              </a:prstGeom>
              <a:noFill/>
            </p:spPr>
            <p:txBody>
              <a:bodyPr wrap="square" rtlCol="0">
                <a:spAutoFit/>
              </a:bodyPr>
              <a:lstStyle/>
              <a:p>
                <a:pPr algn="just">
                  <a:lnSpc>
                    <a:spcPct val="120000"/>
                  </a:lnSpc>
                </a:pPr>
                <a:r>
                  <a:rPr lang="en-GB" sz="1600" b="1" dirty="0">
                    <a:solidFill>
                      <a:srgbClr val="333132"/>
                    </a:solidFill>
                    <a:latin typeface="Trebuchet MS" panose="020B0603020202020204" pitchFamily="34" charset="0"/>
                    <a:cs typeface="Arial" panose="020B0604020202020204" pitchFamily="34" charset="0"/>
                  </a:rPr>
                  <a:t>Fig 1</a:t>
                </a:r>
                <a:r>
                  <a:rPr lang="en-GB" sz="1600" dirty="0">
                    <a:solidFill>
                      <a:srgbClr val="333132"/>
                    </a:solidFill>
                    <a:latin typeface="Trebuchet MS" panose="020B0603020202020204" pitchFamily="34" charset="0"/>
                    <a:cs typeface="Arial" panose="020B0604020202020204" pitchFamily="34" charset="0"/>
                  </a:rPr>
                  <a:t>: Graph of energy over time (normalised to the maximum virial energy, </a:t>
                </a:r>
                <a14:m>
                  <m:oMath xmlns:m="http://schemas.openxmlformats.org/officeDocument/2006/math">
                    <m:r>
                      <a:rPr lang="en-GB" sz="1600" b="0" i="1" smtClean="0">
                        <a:solidFill>
                          <a:srgbClr val="333132"/>
                        </a:solidFill>
                        <a:latin typeface="Cambria Math" panose="02040503050406030204" pitchFamily="18" charset="0"/>
                        <a:cs typeface="Arial" panose="020B0604020202020204" pitchFamily="34" charset="0"/>
                      </a:rPr>
                      <m:t>6.97×</m:t>
                    </m:r>
                    <m:sSup>
                      <m:sSupPr>
                        <m:ctrlPr>
                          <a:rPr lang="en-GB" sz="1600" b="0" i="1" smtClean="0">
                            <a:solidFill>
                              <a:srgbClr val="333132"/>
                            </a:solidFill>
                            <a:latin typeface="Cambria Math" panose="02040503050406030204" pitchFamily="18" charset="0"/>
                            <a:cs typeface="Arial" panose="020B0604020202020204" pitchFamily="34" charset="0"/>
                          </a:rPr>
                        </m:ctrlPr>
                      </m:sSupPr>
                      <m:e>
                        <m:r>
                          <a:rPr lang="en-GB" sz="1600" b="0" i="1" smtClean="0">
                            <a:solidFill>
                              <a:srgbClr val="333132"/>
                            </a:solidFill>
                            <a:latin typeface="Cambria Math" panose="02040503050406030204" pitchFamily="18" charset="0"/>
                            <a:cs typeface="Arial" panose="020B0604020202020204" pitchFamily="34" charset="0"/>
                          </a:rPr>
                          <m:t>10</m:t>
                        </m:r>
                      </m:e>
                      <m:sup>
                        <m:r>
                          <a:rPr lang="en-GB" sz="1600" b="0" i="1" smtClean="0">
                            <a:solidFill>
                              <a:srgbClr val="333132"/>
                            </a:solidFill>
                            <a:latin typeface="Cambria Math" panose="02040503050406030204" pitchFamily="18" charset="0"/>
                            <a:cs typeface="Arial" panose="020B0604020202020204" pitchFamily="34" charset="0"/>
                          </a:rPr>
                          <m:t>42</m:t>
                        </m:r>
                      </m:sup>
                    </m:sSup>
                    <m:r>
                      <m:rPr>
                        <m:sty m:val="p"/>
                      </m:rPr>
                      <a:rPr lang="en-GB" sz="1600" b="0" i="0" smtClean="0">
                        <a:solidFill>
                          <a:srgbClr val="333132"/>
                        </a:solidFill>
                        <a:latin typeface="Cambria Math" panose="02040503050406030204" pitchFamily="18" charset="0"/>
                        <a:cs typeface="Arial" panose="020B0604020202020204" pitchFamily="34" charset="0"/>
                      </a:rPr>
                      <m:t>J</m:t>
                    </m:r>
                  </m:oMath>
                </a14:m>
                <a:r>
                  <a:rPr lang="en-GB" sz="1600" dirty="0">
                    <a:solidFill>
                      <a:srgbClr val="333132"/>
                    </a:solidFill>
                    <a:latin typeface="Trebuchet MS" panose="020B0603020202020204" pitchFamily="34" charset="0"/>
                    <a:cs typeface="Arial" panose="020B0604020202020204" pitchFamily="34" charset="0"/>
                  </a:rPr>
                  <a:t>) simulated for 1000 particles with blue and red lines showing kinetic and gravitational potential energy respectively. Yellow line marks minimum mean radius at </a:t>
                </a:r>
                <a14:m>
                  <m:oMath xmlns:m="http://schemas.openxmlformats.org/officeDocument/2006/math">
                    <m:r>
                      <a:rPr lang="en-GB" sz="1600" b="0" i="1" smtClean="0">
                        <a:solidFill>
                          <a:srgbClr val="333132"/>
                        </a:solidFill>
                        <a:latin typeface="Cambria Math" panose="02040503050406030204" pitchFamily="18" charset="0"/>
                        <a:cs typeface="Arial" panose="020B0604020202020204" pitchFamily="34" charset="0"/>
                      </a:rPr>
                      <m:t>𝑡</m:t>
                    </m:r>
                    <m:r>
                      <a:rPr lang="en-GB" sz="1600" b="0" i="1" smtClean="0">
                        <a:solidFill>
                          <a:srgbClr val="333132"/>
                        </a:solidFill>
                        <a:latin typeface="Cambria Math" panose="02040503050406030204" pitchFamily="18" charset="0"/>
                        <a:cs typeface="Arial" panose="020B0604020202020204" pitchFamily="34" charset="0"/>
                      </a:rPr>
                      <m:t>=4.504×</m:t>
                    </m:r>
                    <m:sSup>
                      <m:sSupPr>
                        <m:ctrlPr>
                          <a:rPr lang="en-GB" sz="1600" b="0" i="1" smtClean="0">
                            <a:solidFill>
                              <a:srgbClr val="333132"/>
                            </a:solidFill>
                            <a:latin typeface="Cambria Math" panose="02040503050406030204" pitchFamily="18" charset="0"/>
                            <a:cs typeface="Arial" panose="020B0604020202020204" pitchFamily="34" charset="0"/>
                          </a:rPr>
                        </m:ctrlPr>
                      </m:sSupPr>
                      <m:e>
                        <m:r>
                          <a:rPr lang="en-GB" sz="1600" b="0" i="1" smtClean="0">
                            <a:solidFill>
                              <a:srgbClr val="333132"/>
                            </a:solidFill>
                            <a:latin typeface="Cambria Math" panose="02040503050406030204" pitchFamily="18" charset="0"/>
                            <a:cs typeface="Arial" panose="020B0604020202020204" pitchFamily="34" charset="0"/>
                          </a:rPr>
                          <m:t>10</m:t>
                        </m:r>
                      </m:e>
                      <m:sup>
                        <m:r>
                          <a:rPr lang="en-GB" sz="1600" b="0" i="1" smtClean="0">
                            <a:solidFill>
                              <a:srgbClr val="333132"/>
                            </a:solidFill>
                            <a:latin typeface="Cambria Math" panose="02040503050406030204" pitchFamily="18" charset="0"/>
                            <a:cs typeface="Arial" panose="020B0604020202020204" pitchFamily="34" charset="0"/>
                          </a:rPr>
                          <m:t>15</m:t>
                        </m:r>
                      </m:sup>
                    </m:sSup>
                    <m:r>
                      <a:rPr lang="en-GB" sz="1600" b="0" i="1" smtClean="0">
                        <a:solidFill>
                          <a:srgbClr val="333132"/>
                        </a:solidFill>
                        <a:latin typeface="Cambria Math" panose="02040503050406030204" pitchFamily="18" charset="0"/>
                        <a:cs typeface="Arial" panose="020B0604020202020204" pitchFamily="34" charset="0"/>
                      </a:rPr>
                      <m:t> </m:t>
                    </m:r>
                    <m:r>
                      <m:rPr>
                        <m:sty m:val="p"/>
                      </m:rPr>
                      <a:rPr lang="en-GB" sz="1600" b="0" i="0" smtClean="0">
                        <a:solidFill>
                          <a:srgbClr val="333132"/>
                        </a:solidFill>
                        <a:latin typeface="Cambria Math" panose="02040503050406030204" pitchFamily="18" charset="0"/>
                        <a:cs typeface="Arial" panose="020B0604020202020204" pitchFamily="34" charset="0"/>
                      </a:rPr>
                      <m:t>s</m:t>
                    </m:r>
                  </m:oMath>
                </a14:m>
                <a:r>
                  <a:rPr lang="en-GB" sz="1600" dirty="0">
                    <a:solidFill>
                      <a:srgbClr val="333132"/>
                    </a:solidFill>
                    <a:latin typeface="Trebuchet MS" panose="020B0603020202020204" pitchFamily="34" charset="0"/>
                    <a:cs typeface="Arial" panose="020B0604020202020204" pitchFamily="34" charset="0"/>
                  </a:rPr>
                  <a:t>. The purple line shows the value of the virial theorem, </a:t>
                </a:r>
                <a14:m>
                  <m:oMath xmlns:m="http://schemas.openxmlformats.org/officeDocument/2006/math">
                    <m:sSub>
                      <m:sSubPr>
                        <m:ctrlPr>
                          <a:rPr lang="en-GB" sz="1600" b="0" i="0" smtClean="0">
                            <a:solidFill>
                              <a:srgbClr val="333132"/>
                            </a:solidFill>
                            <a:latin typeface="Cambria Math" panose="02040503050406030204" pitchFamily="18" charset="0"/>
                            <a:cs typeface="Arial" panose="020B0604020202020204" pitchFamily="34" charset="0"/>
                          </a:rPr>
                        </m:ctrlPr>
                      </m:sSubPr>
                      <m:e>
                        <m:r>
                          <m:rPr>
                            <m:sty m:val="p"/>
                          </m:rPr>
                          <a:rPr lang="en-GB" sz="1600" b="0" i="0" smtClean="0">
                            <a:solidFill>
                              <a:srgbClr val="333132"/>
                            </a:solidFill>
                            <a:latin typeface="Cambria Math" panose="02040503050406030204" pitchFamily="18" charset="0"/>
                            <a:cs typeface="Arial" panose="020B0604020202020204" pitchFamily="34" charset="0"/>
                          </a:rPr>
                          <m:t>E</m:t>
                        </m:r>
                      </m:e>
                      <m:sub>
                        <m:r>
                          <m:rPr>
                            <m:sty m:val="p"/>
                          </m:rPr>
                          <a:rPr lang="en-GB" sz="1600" b="0" i="0" smtClean="0">
                            <a:solidFill>
                              <a:srgbClr val="333132"/>
                            </a:solidFill>
                            <a:latin typeface="Cambria Math" panose="02040503050406030204" pitchFamily="18" charset="0"/>
                            <a:cs typeface="Arial" panose="020B0604020202020204" pitchFamily="34" charset="0"/>
                          </a:rPr>
                          <m:t>V</m:t>
                        </m:r>
                      </m:sub>
                    </m:sSub>
                    <m:r>
                      <a:rPr lang="en-GB" sz="1600" b="0" i="0" smtClean="0">
                        <a:solidFill>
                          <a:srgbClr val="333132"/>
                        </a:solidFill>
                        <a:latin typeface="Cambria Math" panose="02040503050406030204" pitchFamily="18" charset="0"/>
                        <a:cs typeface="Arial" panose="020B0604020202020204" pitchFamily="34" charset="0"/>
                      </a:rPr>
                      <m:t>=</m:t>
                    </m:r>
                    <m:r>
                      <a:rPr lang="en-GB" sz="1600" b="0" i="1" smtClean="0">
                        <a:solidFill>
                          <a:srgbClr val="333132"/>
                        </a:solidFill>
                        <a:latin typeface="Cambria Math" panose="02040503050406030204" pitchFamily="18" charset="0"/>
                        <a:cs typeface="Arial" panose="020B0604020202020204" pitchFamily="34" charset="0"/>
                      </a:rPr>
                      <m:t>2</m:t>
                    </m:r>
                    <m:sSub>
                      <m:sSubPr>
                        <m:ctrlPr>
                          <a:rPr lang="en-GB" sz="1600" b="0" i="1" smtClean="0">
                            <a:solidFill>
                              <a:srgbClr val="333132"/>
                            </a:solidFill>
                            <a:latin typeface="Cambria Math" panose="02040503050406030204" pitchFamily="18" charset="0"/>
                            <a:cs typeface="Arial" panose="020B0604020202020204" pitchFamily="34" charset="0"/>
                          </a:rPr>
                        </m:ctrlPr>
                      </m:sSubPr>
                      <m:e>
                        <m:r>
                          <a:rPr lang="en-GB" sz="1600" b="0" i="1" smtClean="0">
                            <a:solidFill>
                              <a:srgbClr val="333132"/>
                            </a:solidFill>
                            <a:latin typeface="Cambria Math" panose="02040503050406030204" pitchFamily="18" charset="0"/>
                            <a:cs typeface="Arial" panose="020B0604020202020204" pitchFamily="34" charset="0"/>
                          </a:rPr>
                          <m:t>𝐾</m:t>
                        </m:r>
                      </m:e>
                      <m:sub>
                        <m:r>
                          <a:rPr lang="en-GB" sz="1600" b="0" i="1" smtClean="0">
                            <a:solidFill>
                              <a:srgbClr val="333132"/>
                            </a:solidFill>
                            <a:latin typeface="Cambria Math" panose="02040503050406030204" pitchFamily="18" charset="0"/>
                            <a:cs typeface="Arial" panose="020B0604020202020204" pitchFamily="34" charset="0"/>
                          </a:rPr>
                          <m:t>𝑇</m:t>
                        </m:r>
                      </m:sub>
                    </m:sSub>
                    <m:r>
                      <a:rPr lang="en-GB" sz="1600" b="0" i="1" smtClean="0">
                        <a:solidFill>
                          <a:srgbClr val="333132"/>
                        </a:solidFill>
                        <a:latin typeface="Cambria Math" panose="02040503050406030204" pitchFamily="18" charset="0"/>
                        <a:cs typeface="Arial" panose="020B0604020202020204" pitchFamily="34" charset="0"/>
                      </a:rPr>
                      <m:t>+</m:t>
                    </m:r>
                    <m:sSub>
                      <m:sSubPr>
                        <m:ctrlPr>
                          <a:rPr lang="en-GB" sz="1600" b="0" i="1" smtClean="0">
                            <a:solidFill>
                              <a:srgbClr val="333132"/>
                            </a:solidFill>
                            <a:latin typeface="Cambria Math" panose="02040503050406030204" pitchFamily="18" charset="0"/>
                            <a:cs typeface="Arial" panose="020B0604020202020204" pitchFamily="34" charset="0"/>
                          </a:rPr>
                        </m:ctrlPr>
                      </m:sSubPr>
                      <m:e>
                        <m:r>
                          <a:rPr lang="en-GB" sz="1600" b="0" i="1" smtClean="0">
                            <a:solidFill>
                              <a:srgbClr val="333132"/>
                            </a:solidFill>
                            <a:latin typeface="Cambria Math" panose="02040503050406030204" pitchFamily="18" charset="0"/>
                            <a:cs typeface="Arial" panose="020B0604020202020204" pitchFamily="34" charset="0"/>
                          </a:rPr>
                          <m:t>𝑈</m:t>
                        </m:r>
                      </m:e>
                      <m:sub>
                        <m:r>
                          <a:rPr lang="en-GB" sz="1600" b="0" i="1" smtClean="0">
                            <a:solidFill>
                              <a:srgbClr val="333132"/>
                            </a:solidFill>
                            <a:latin typeface="Cambria Math" panose="02040503050406030204" pitchFamily="18" charset="0"/>
                            <a:cs typeface="Arial" panose="020B0604020202020204" pitchFamily="34" charset="0"/>
                          </a:rPr>
                          <m:t>𝑇</m:t>
                        </m:r>
                      </m:sub>
                    </m:sSub>
                  </m:oMath>
                </a14:m>
                <a:r>
                  <a:rPr lang="en-GB" sz="1600" b="1" dirty="0">
                    <a:solidFill>
                      <a:srgbClr val="333132"/>
                    </a:solidFill>
                    <a:latin typeface="Trebuchet MS" panose="020B0603020202020204" pitchFamily="34" charset="0"/>
                    <a:cs typeface="Arial" panose="020B0604020202020204" pitchFamily="34" charset="0"/>
                  </a:rPr>
                  <a:t>.</a:t>
                </a:r>
              </a:p>
            </p:txBody>
          </p:sp>
        </mc:Choice>
        <mc:Fallback>
          <p:sp>
            <p:nvSpPr>
              <p:cNvPr id="25" name="TextBox 24">
                <a:extLst>
                  <a:ext uri="{FF2B5EF4-FFF2-40B4-BE49-F238E27FC236}">
                    <a16:creationId xmlns:a16="http://schemas.microsoft.com/office/drawing/2014/main" id="{185928CE-50C1-4594-9735-9A4243DDE608}"/>
                  </a:ext>
                </a:extLst>
              </p:cNvPr>
              <p:cNvSpPr txBox="1">
                <a:spLocks noRot="1" noChangeAspect="1" noMove="1" noResize="1" noEditPoints="1" noAdjustHandles="1" noChangeArrowheads="1" noChangeShapeType="1" noTextEdit="1"/>
              </p:cNvSpPr>
              <p:nvPr/>
            </p:nvSpPr>
            <p:spPr>
              <a:xfrm>
                <a:off x="7924800" y="7860499"/>
                <a:ext cx="6766035" cy="1546321"/>
              </a:xfrm>
              <a:prstGeom prst="rect">
                <a:avLst/>
              </a:prstGeom>
              <a:blipFill>
                <a:blip r:embed="rId8"/>
                <a:stretch>
                  <a:fillRect l="-450" r="-450" b="-3937"/>
                </a:stretch>
              </a:blipFill>
            </p:spPr>
            <p:txBody>
              <a:bodyPr/>
              <a:lstStyle/>
              <a:p>
                <a:r>
                  <a:rPr lang="en-GB">
                    <a:noFill/>
                  </a:rPr>
                  <a:t> </a:t>
                </a:r>
              </a:p>
            </p:txBody>
          </p:sp>
        </mc:Fallback>
      </mc:AlternateContent>
      <p:sp>
        <p:nvSpPr>
          <p:cNvPr id="3" name="Round Same Side Corner Rectangle 2"/>
          <p:cNvSpPr/>
          <p:nvPr/>
        </p:nvSpPr>
        <p:spPr>
          <a:xfrm>
            <a:off x="267101" y="11733454"/>
            <a:ext cx="7305942" cy="461663"/>
          </a:xfrm>
          <a:prstGeom prst="round2SameRect">
            <a:avLst>
              <a:gd name="adj1" fmla="val 50000"/>
              <a:gd name="adj2" fmla="val 0"/>
            </a:avLst>
          </a:prstGeom>
          <a:solidFill>
            <a:srgbClr val="682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ound Same Side Corner Rectangle 22"/>
          <p:cNvSpPr/>
          <p:nvPr/>
        </p:nvSpPr>
        <p:spPr>
          <a:xfrm>
            <a:off x="250821" y="4158846"/>
            <a:ext cx="7305944" cy="456825"/>
          </a:xfrm>
          <a:prstGeom prst="round2SameRect">
            <a:avLst>
              <a:gd name="adj1" fmla="val 50000"/>
              <a:gd name="adj2" fmla="val 0"/>
            </a:avLst>
          </a:prstGeom>
          <a:solidFill>
            <a:srgbClr val="682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p:cNvSpPr txBox="1"/>
          <p:nvPr/>
        </p:nvSpPr>
        <p:spPr>
          <a:xfrm>
            <a:off x="267099" y="11719998"/>
            <a:ext cx="6133701" cy="523220"/>
          </a:xfrm>
          <a:prstGeom prst="rect">
            <a:avLst/>
          </a:prstGeom>
          <a:noFill/>
        </p:spPr>
        <p:txBody>
          <a:bodyPr wrap="square" rtlCol="0">
            <a:spAutoFit/>
          </a:bodyPr>
          <a:lstStyle/>
          <a:p>
            <a:r>
              <a:rPr lang="en-GB" sz="2800" b="1" dirty="0">
                <a:solidFill>
                  <a:schemeClr val="bg1"/>
                </a:solidFill>
                <a:latin typeface="Times New Roman" panose="02020603050405020304" pitchFamily="18" charset="0"/>
                <a:cs typeface="Times New Roman" panose="02020603050405020304" pitchFamily="18" charset="0"/>
              </a:rPr>
              <a:t>	Simulation Conditions</a:t>
            </a:r>
          </a:p>
        </p:txBody>
      </p:sp>
      <p:sp>
        <p:nvSpPr>
          <p:cNvPr id="26" name="TextBox 25"/>
          <p:cNvSpPr txBox="1"/>
          <p:nvPr/>
        </p:nvSpPr>
        <p:spPr>
          <a:xfrm>
            <a:off x="267099" y="4136518"/>
            <a:ext cx="6032101" cy="523220"/>
          </a:xfrm>
          <a:prstGeom prst="rect">
            <a:avLst/>
          </a:prstGeom>
          <a:noFill/>
        </p:spPr>
        <p:txBody>
          <a:bodyPr wrap="square" rtlCol="0">
            <a:spAutoFit/>
          </a:bodyPr>
          <a:lstStyle/>
          <a:p>
            <a:r>
              <a:rPr lang="en-GB" sz="2800" b="1" dirty="0">
                <a:solidFill>
                  <a:schemeClr val="bg1"/>
                </a:solidFill>
                <a:latin typeface="Times New Roman" panose="02020603050405020304" pitchFamily="18" charset="0"/>
                <a:cs typeface="Times New Roman" panose="02020603050405020304" pitchFamily="18" charset="0"/>
              </a:rPr>
              <a:t>	Theoretical Predictions</a:t>
            </a:r>
          </a:p>
        </p:txBody>
      </p:sp>
      <p:sp>
        <p:nvSpPr>
          <p:cNvPr id="29" name="Round Same Side Corner Rectangle 28"/>
          <p:cNvSpPr/>
          <p:nvPr/>
        </p:nvSpPr>
        <p:spPr>
          <a:xfrm>
            <a:off x="269871" y="16289515"/>
            <a:ext cx="14524720" cy="471498"/>
          </a:xfrm>
          <a:prstGeom prst="round2SameRect">
            <a:avLst>
              <a:gd name="adj1" fmla="val 50000"/>
              <a:gd name="adj2" fmla="val 0"/>
            </a:avLst>
          </a:prstGeom>
          <a:solidFill>
            <a:srgbClr val="6824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TextBox 29"/>
          <p:cNvSpPr txBox="1"/>
          <p:nvPr/>
        </p:nvSpPr>
        <p:spPr>
          <a:xfrm>
            <a:off x="267099" y="16259023"/>
            <a:ext cx="11804762" cy="529117"/>
          </a:xfrm>
          <a:prstGeom prst="rect">
            <a:avLst/>
          </a:prstGeom>
          <a:noFill/>
        </p:spPr>
        <p:txBody>
          <a:bodyPr wrap="square" rtlCol="0">
            <a:spAutoFit/>
          </a:bodyPr>
          <a:lstStyle/>
          <a:p>
            <a:r>
              <a:rPr lang="en-GB" sz="2800" b="1" dirty="0">
                <a:solidFill>
                  <a:schemeClr val="bg1"/>
                </a:solidFill>
                <a:latin typeface="Times New Roman" panose="02020603050405020304" pitchFamily="18" charset="0"/>
                <a:cs typeface="Times New Roman" panose="02020603050405020304" pitchFamily="18" charset="0"/>
              </a:rPr>
              <a:t>	Results &amp; Further Research</a:t>
            </a:r>
          </a:p>
        </p:txBody>
      </p:sp>
      <mc:AlternateContent xmlns:mc="http://schemas.openxmlformats.org/markup-compatibility/2006">
        <mc:Choice xmlns:a14="http://schemas.microsoft.com/office/drawing/2010/main" Requires="a14">
          <p:sp>
            <p:nvSpPr>
              <p:cNvPr id="10" name="TextBox 9"/>
              <p:cNvSpPr txBox="1"/>
              <p:nvPr/>
            </p:nvSpPr>
            <p:spPr>
              <a:xfrm>
                <a:off x="7011508" y="6321382"/>
                <a:ext cx="411971"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(1)</m:t>
                      </m:r>
                    </m:oMath>
                  </m:oMathPara>
                </a14:m>
                <a:endParaRPr lang="en-GB" sz="2000" dirty="0"/>
              </a:p>
            </p:txBody>
          </p:sp>
        </mc:Choice>
        <mc:Fallback>
          <p:sp>
            <p:nvSpPr>
              <p:cNvPr id="10" name="TextBox 9"/>
              <p:cNvSpPr txBox="1">
                <a:spLocks noRot="1" noChangeAspect="1" noMove="1" noResize="1" noEditPoints="1" noAdjustHandles="1" noChangeArrowheads="1" noChangeShapeType="1" noTextEdit="1"/>
              </p:cNvSpPr>
              <p:nvPr/>
            </p:nvSpPr>
            <p:spPr>
              <a:xfrm>
                <a:off x="7011508" y="6321382"/>
                <a:ext cx="411971" cy="307777"/>
              </a:xfrm>
              <a:prstGeom prst="rect">
                <a:avLst/>
              </a:prstGeom>
              <a:blipFill>
                <a:blip r:embed="rId9"/>
                <a:stretch>
                  <a:fillRect l="-22059" t="-2000" r="-20588" b="-36000"/>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32" name="TextBox 31"/>
              <p:cNvSpPr txBox="1"/>
              <p:nvPr/>
            </p:nvSpPr>
            <p:spPr>
              <a:xfrm>
                <a:off x="7006869" y="8714254"/>
                <a:ext cx="411971" cy="30777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(2)</m:t>
                      </m:r>
                    </m:oMath>
                  </m:oMathPara>
                </a14:m>
                <a:endParaRPr lang="en-GB" sz="2000" dirty="0"/>
              </a:p>
            </p:txBody>
          </p:sp>
        </mc:Choice>
        <mc:Fallback>
          <p:sp>
            <p:nvSpPr>
              <p:cNvPr id="32" name="TextBox 31"/>
              <p:cNvSpPr txBox="1">
                <a:spLocks noRot="1" noChangeAspect="1" noMove="1" noResize="1" noEditPoints="1" noAdjustHandles="1" noChangeArrowheads="1" noChangeShapeType="1" noTextEdit="1"/>
              </p:cNvSpPr>
              <p:nvPr/>
            </p:nvSpPr>
            <p:spPr>
              <a:xfrm>
                <a:off x="7006869" y="8714254"/>
                <a:ext cx="411971" cy="307777"/>
              </a:xfrm>
              <a:prstGeom prst="rect">
                <a:avLst/>
              </a:prstGeom>
              <a:blipFill>
                <a:blip r:embed="rId10"/>
                <a:stretch>
                  <a:fillRect l="-22059" t="-4000" r="-20588" b="-36000"/>
                </a:stretch>
              </a:blipFill>
            </p:spPr>
            <p:txBody>
              <a:bodyPr/>
              <a:lstStyle/>
              <a:p>
                <a:r>
                  <a:rPr lang="en-GB">
                    <a:noFill/>
                  </a:rPr>
                  <a:t> </a:t>
                </a:r>
              </a:p>
            </p:txBody>
          </p:sp>
        </mc:Fallback>
      </mc:AlternateContent>
      <p:pic>
        <p:nvPicPr>
          <p:cNvPr id="33" name="Picture 32" descr="A picture containing drawing&#10;&#10;Description automatically generated">
            <a:extLst>
              <a:ext uri="{FF2B5EF4-FFF2-40B4-BE49-F238E27FC236}">
                <a16:creationId xmlns:a16="http://schemas.microsoft.com/office/drawing/2014/main" id="{E9105EAF-F2F3-4BA3-8C37-4ACB2206D69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341230" y="-373113"/>
            <a:ext cx="3849697" cy="2269984"/>
          </a:xfrm>
          <a:prstGeom prst="rect">
            <a:avLst/>
          </a:prstGeom>
        </p:spPr>
      </p:pic>
      <p:pic>
        <p:nvPicPr>
          <p:cNvPr id="36" name="Picture 35" descr="A star filled sky&#10;&#10;Description automatically generated">
            <a:extLst>
              <a:ext uri="{FF2B5EF4-FFF2-40B4-BE49-F238E27FC236}">
                <a16:creationId xmlns:a16="http://schemas.microsoft.com/office/drawing/2014/main" id="{11C2CA7A-6F37-42CC-86E4-F4D0F4E1ADD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2616847" y="1730667"/>
            <a:ext cx="2173207" cy="2115617"/>
          </a:xfrm>
          <a:prstGeom prst="rect">
            <a:avLst/>
          </a:prstGeom>
        </p:spPr>
      </p:pic>
    </p:spTree>
    <p:extLst>
      <p:ext uri="{BB962C8B-B14F-4D97-AF65-F5344CB8AC3E}">
        <p14:creationId xmlns:p14="http://schemas.microsoft.com/office/powerpoint/2010/main" val="269267558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779</Words>
  <Application>Microsoft Office PowerPoint</Application>
  <PresentationFormat>Custom</PresentationFormat>
  <Paragraphs>23</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Cambria Math</vt:lpstr>
      <vt:lpstr>Times New Roman</vt:lpstr>
      <vt:lpstr>Trebuchet MS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Jacob Kalnins</dc:creator>
  <cp:lastModifiedBy>Jacob Kalnins</cp:lastModifiedBy>
  <cp:revision>13</cp:revision>
  <dcterms:created xsi:type="dcterms:W3CDTF">2020-02-01T15:44:46Z</dcterms:created>
  <dcterms:modified xsi:type="dcterms:W3CDTF">2020-02-10T15:42:46Z</dcterms:modified>
</cp:coreProperties>
</file>

<file path=docProps/thumbnail.jpeg>
</file>